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DAE10A78-3051-4AA9-9467-3064766C368E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43A6AB6C-69CE-4CC1-BDE4-85C520A7F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166E2-310B-48D8-8D77-20350989055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EE066-A572-4559-9AC2-4D361091009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A1E97-C520-4850-AD74-3C88AED1DB7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3F5C4-46DC-4455-88ED-4FA106728F6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F8D0E7-E9A1-4B63-A930-62623CDFF79E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7FCBC-5257-4DD8-9B96-A8FA4BF68D6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6F2E7-5166-4938-8C8A-78EDFD01752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D782D-C6EE-4277-B5F5-991647830DB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1EEFE-16C1-411D-88B3-7574E6C0248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8C5B3-F6D1-4C72-B0C5-628E8E2BA58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5C358-5BD7-471E-BFAE-17DB95B2D96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4F6F7-B4FC-45ED-9BCC-0288E05286D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FC054-1FF2-4D06-8C48-C636986F3D8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5D85989-C1E0-4E58-99D9-5C8C28B6E31F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92EC281-89E8-4205-9729-DE4804396FF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E4B016B-7D31-4189-83B7-051A1C2590F4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A365E30-C0D4-4B14-8A4B-D3E262E98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1470293-B09A-40D4-BE20-9FF8D06E0477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6400678-41DD-413C-BD19-8DA4591C1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54D518-2675-4651-BAC3-159F698FAF40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5BB8165-EC7B-4C60-A2A0-22C15A8A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AB5A843-9C9C-41B1-861E-54E860117D02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C68AAC0-E859-49CD-926D-100EB881F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5907BC2-56BD-4E31-9AEB-03FC55038DB4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A2C3944-EBB0-45FD-B6C7-B5C15BA79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3EEDE61-8F45-4A05-8EE2-27BC97BD52F2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256EF0F-6E19-4F8E-9784-B33EDCC91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119F404-FECA-4F81-8BCB-40CB586D471D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C8DDFE-EA41-4B53-8CAB-F149A96F0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932DE2B-4FB9-4C6F-905A-06BD53BB2674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B4DFC2C-E09F-452E-8714-DC49FE81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BE53F27-BBD5-40D9-9573-736F77E58CA5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DFA0789-EFCE-4FD9-A1E8-A5AA5A9EB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FC75889-755A-4541-9739-77C7343731AB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 sz="1200"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1523CFA-25F5-4985-916C-B002C2803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82CAEBE-A6A2-4CB0-BB60-FEC7CE2DF520}" type="datetimeFigureOut">
              <a:rPr lang="en-US"/>
              <a:pPr>
                <a:defRPr/>
              </a:pPr>
              <a:t>1/31/2012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E33123-C1F7-407E-A8A9-993C68C8F056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</a:rPr>
              <a:t>The Colonies</a:t>
            </a:r>
            <a:endParaRPr lang="en-US" sz="5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Subtitle 1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sz="3600" smtClean="0"/>
              <a:t>An English Adventure: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Plymouth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People who settled here were known as Pilgrims.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The colony was established in 1620 under William Bradford.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Squanto, a Wampanoag Indian helped the colonists to survive the first year.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Mayflower Compact—colonist agreement to allow majority-rule government.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Anglicans, Puritans, and Quakers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Anglican church was the integration of Calvinism and Catholicism.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Puritans in the Americas wanted to create a model society committed to the proper worship of God.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Quakers originated in mid-seventeenth-century England under the direction of George Fox.</a:t>
            </a:r>
          </a:p>
          <a:p>
            <a:pPr eaLnBrk="1" hangingPunct="1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Pequot War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First major conflict between colonists in New England and the Indians in the region began in 1636.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Conflict began as colonists attempted to control Indians by conquering the Mystic River Valley from the Pequot Indians.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Colonists demanded high tax from Indians to be paid in Wampum.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colonists insisted on a large number of Pequot children serving as slaves.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Pequot tribal members suspected of killing local colonists were to surrender to the colonists.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Pequot War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Narragansett and Mohegan Indians assist the colonists in the fight.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About half of the Pequot nation is killed in the war. 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Ironically, in the next generation, the Pequot would assist the colonists in the fight against the Narragansett Indians.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King Phillip’s War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This was bloodiest Indian war in New England.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Killed one-quarter of the southern New England population.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Wampanoag Indians were led by Metacom (known to the colonists as King Phillip).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100" smtClean="0"/>
              <a:t> </a:t>
            </a:r>
            <a:r>
              <a:rPr lang="en-US" sz="4800" smtClean="0">
                <a:latin typeface="Times New Roman" pitchFamily="18" charset="0"/>
              </a:rPr>
              <a:t>New Netherland—New York</a:t>
            </a:r>
            <a:endParaRPr lang="en-US" sz="4100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1. Dutch gain independence from Spain.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2. Henry Hudson discovers Delaware Bay and the Hudson River in 1609.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3. New Amsterdam becomes the capital of New Netherland.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4.New Netherland becomes New York when James II invades and conquers the region in late 1660s.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800" smtClean="0">
                <a:latin typeface="Times New Roman" pitchFamily="18" charset="0"/>
              </a:rPr>
              <a:t>Dutch Legacies in the New World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1.</a:t>
            </a:r>
            <a:r>
              <a:rPr lang="en-US" smtClean="0"/>
              <a:t> </a:t>
            </a:r>
            <a:r>
              <a:rPr lang="en-US" dirty="0" smtClean="0"/>
              <a:t>Wall Street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2. Broadway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3. Roosevelt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</a:rPr>
              <a:t>Jamestown</a:t>
            </a:r>
            <a:endParaRPr lang="en-US" sz="5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0425" indent="-742950" eaLnBrk="1" hangingPunct="1">
              <a:buFont typeface="Wingdings 2" pitchFamily="18" charset="2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Jamestown was the first permanent colony established in the New World on May 6, 1607.</a:t>
            </a:r>
          </a:p>
          <a:p>
            <a:pPr marL="860425" indent="-742950" eaLnBrk="1" hangingPunct="1">
              <a:buFont typeface="Wingdings 2" pitchFamily="18" charset="2"/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 Difficulties</a:t>
            </a:r>
          </a:p>
          <a:p>
            <a:pPr marL="1154113" lvl="1" indent="-742950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Starvation, disease, fights with Native Americans.</a:t>
            </a:r>
          </a:p>
          <a:p>
            <a:pPr marL="1154113" lvl="1" indent="-742950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John Smith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He forced the colonists to shape up or ship out sort of speak.</a:t>
            </a:r>
          </a:p>
          <a:p>
            <a:pPr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Smith dealt with the Powhatan Confederacy—he was eventually captured by these Native Americans and released.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Powhatan War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6259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This war grew out of mistrust between the colonies and the Powhatans.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In August 1610, the colonists under the leadership of Captain George Perry surprised and attached a Powhatan village—killed 65 and burnt homes and fields.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Powhatan War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3.After this raid, the colonists brutally killed the wife of the Indian chief of the village.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Colonists were also tortured for misbehaving.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Colonists capture the Chief Powhatan’s daughter Pocahontas in 1613.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married John Rolfe, changed her name to Rebecca and became a Christian.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Chief eventually gave in and ended the war.</a:t>
            </a:r>
          </a:p>
          <a:p>
            <a:pPr lvl="1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Headright Policy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1.This policy allowed anyone who bought shares in the stock company and traveled to Virginia to receive fifty acres of land and fifty more per servant.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Developed by Sir Edward Sandys who became the head of the Virginia Company in 1618.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Tobacco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Tobacco was discovered by Christopher Columbus.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John Rolfe develops a new strand in 1612.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Indentured servants became a huge part of the tobacco industry.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Indentured servants were those whom New World masters paid for their trip in return for 4-7 yea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England Colonies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1. Made up of middle class families.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</a:rPr>
              <a:t>2. Healthier region to live than the southern colonies.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</a:rPr>
              <a:t>3. The New England region was dominated by various religious groups—especially when compared to the South.</a:t>
            </a:r>
          </a:p>
          <a:p>
            <a:pPr eaLnBrk="1" hangingPunct="1"/>
            <a:endParaRPr lang="en-US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152400"/>
            <a:ext cx="91440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800" smtClean="0">
                <a:latin typeface="Times New Roman" pitchFamily="18" charset="0"/>
              </a:rPr>
              <a:t>Early New England Settlements</a:t>
            </a:r>
          </a:p>
        </p:txBody>
      </p:sp>
      <p:pic>
        <p:nvPicPr>
          <p:cNvPr id="21507" name="Picture 5" descr="ch02map0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00275" y="1824038"/>
            <a:ext cx="4743450" cy="4527550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685</Words>
  <Application>Microsoft Office PowerPoint</Application>
  <PresentationFormat>On-screen Show (4:3)</PresentationFormat>
  <Paragraphs>78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Corbel</vt:lpstr>
      <vt:lpstr>Wingdings 2</vt:lpstr>
      <vt:lpstr>Wingdings</vt:lpstr>
      <vt:lpstr>Wingdings 3</vt:lpstr>
      <vt:lpstr>Calibri</vt:lpstr>
      <vt:lpstr>Times New Roman</vt:lpstr>
      <vt:lpstr>Module</vt:lpstr>
      <vt:lpstr>The Colonies</vt:lpstr>
      <vt:lpstr>Jamestown</vt:lpstr>
      <vt:lpstr>John Smith</vt:lpstr>
      <vt:lpstr>First Powhatan War</vt:lpstr>
      <vt:lpstr>First Powhatan War</vt:lpstr>
      <vt:lpstr>Headright Policy</vt:lpstr>
      <vt:lpstr>Tobacco</vt:lpstr>
      <vt:lpstr>New England Colonies</vt:lpstr>
      <vt:lpstr>Early New England Settlements</vt:lpstr>
      <vt:lpstr>Plymouth</vt:lpstr>
      <vt:lpstr>Anglicans, Puritans, and Quakers</vt:lpstr>
      <vt:lpstr>The Pequot War</vt:lpstr>
      <vt:lpstr>The Pequot War</vt:lpstr>
      <vt:lpstr>King Phillip’s War</vt:lpstr>
      <vt:lpstr> New Netherland—New York</vt:lpstr>
      <vt:lpstr>Dutch Legacies in the New World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Colonies</dc:title>
  <dc:creator>Odom</dc:creator>
  <cp:lastModifiedBy>Curtis Odom</cp:lastModifiedBy>
  <cp:revision>14</cp:revision>
  <dcterms:created xsi:type="dcterms:W3CDTF">2010-08-29T20:19:24Z</dcterms:created>
  <dcterms:modified xsi:type="dcterms:W3CDTF">2012-01-31T13:30:42Z</dcterms:modified>
</cp:coreProperties>
</file>