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1" r:id="rId4"/>
    <p:sldId id="257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F41A1CC-C209-4EFA-AF98-BE0CB0EEB3F3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3A35383-1AFF-4CD6-B58E-BA4D40D0FD0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372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A1CC-C209-4EFA-AF98-BE0CB0EEB3F3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5383-1AFF-4CD6-B58E-BA4D40D0F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44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A1CC-C209-4EFA-AF98-BE0CB0EEB3F3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5383-1AFF-4CD6-B58E-BA4D40D0FD0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6591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A1CC-C209-4EFA-AF98-BE0CB0EEB3F3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5383-1AFF-4CD6-B58E-BA4D40D0FD0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411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A1CC-C209-4EFA-AF98-BE0CB0EEB3F3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5383-1AFF-4CD6-B58E-BA4D40D0F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437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A1CC-C209-4EFA-AF98-BE0CB0EEB3F3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5383-1AFF-4CD6-B58E-BA4D40D0FD0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707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A1CC-C209-4EFA-AF98-BE0CB0EEB3F3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5383-1AFF-4CD6-B58E-BA4D40D0FD0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637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A1CC-C209-4EFA-AF98-BE0CB0EEB3F3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5383-1AFF-4CD6-B58E-BA4D40D0FD0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455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A1CC-C209-4EFA-AF98-BE0CB0EEB3F3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5383-1AFF-4CD6-B58E-BA4D40D0FD0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091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A1CC-C209-4EFA-AF98-BE0CB0EEB3F3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5383-1AFF-4CD6-B58E-BA4D40D0F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469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A1CC-C209-4EFA-AF98-BE0CB0EEB3F3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5383-1AFF-4CD6-B58E-BA4D40D0FD0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7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A1CC-C209-4EFA-AF98-BE0CB0EEB3F3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5383-1AFF-4CD6-B58E-BA4D40D0F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896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A1CC-C209-4EFA-AF98-BE0CB0EEB3F3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5383-1AFF-4CD6-B58E-BA4D40D0FD0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1256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A1CC-C209-4EFA-AF98-BE0CB0EEB3F3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5383-1AFF-4CD6-B58E-BA4D40D0FD0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269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A1CC-C209-4EFA-AF98-BE0CB0EEB3F3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5383-1AFF-4CD6-B58E-BA4D40D0F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20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A1CC-C209-4EFA-AF98-BE0CB0EEB3F3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5383-1AFF-4CD6-B58E-BA4D40D0FD0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608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A1CC-C209-4EFA-AF98-BE0CB0EEB3F3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5383-1AFF-4CD6-B58E-BA4D40D0F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635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F41A1CC-C209-4EFA-AF98-BE0CB0EEB3F3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3A35383-1AFF-4CD6-B58E-BA4D40D0F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78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kroos@esc11.net" TargetMode="External"/><Relationship Id="rId2" Type="http://schemas.openxmlformats.org/officeDocument/2006/relationships/hyperlink" Target="mailto:kduniven@esc11.net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PBMAS OVERVIEW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Kathy Duniven </a:t>
            </a:r>
            <a:r>
              <a:rPr lang="en-US" dirty="0" smtClean="0">
                <a:hlinkClick r:id="rId2"/>
              </a:rPr>
              <a:t>kduniven@esc11.net</a:t>
            </a:r>
            <a:endParaRPr lang="en-US" dirty="0" smtClean="0"/>
          </a:p>
          <a:p>
            <a:r>
              <a:rPr lang="en-US" dirty="0" smtClean="0"/>
              <a:t>Gretchen </a:t>
            </a:r>
            <a:r>
              <a:rPr lang="en-US" smtClean="0"/>
              <a:t>Kroos </a:t>
            </a:r>
            <a:r>
              <a:rPr lang="en-US" smtClean="0">
                <a:hlinkClick r:id="rId3"/>
              </a:rPr>
              <a:t>gkroos@esc11.net</a:t>
            </a:r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93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2017-18 PBMAS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ESSA, CTE, B/ESL and </a:t>
            </a:r>
            <a:r>
              <a:rPr lang="en-US" dirty="0" err="1" smtClean="0"/>
              <a:t>SpEd</a:t>
            </a:r>
            <a:r>
              <a:rPr lang="en-US" dirty="0" smtClean="0"/>
              <a:t> Performance and Participation results released August, 2017</a:t>
            </a:r>
          </a:p>
          <a:p>
            <a:r>
              <a:rPr lang="en-US" dirty="0" err="1" smtClean="0"/>
              <a:t>SpEd</a:t>
            </a:r>
            <a:r>
              <a:rPr lang="en-US" dirty="0" smtClean="0"/>
              <a:t> PBMAS Discipline released December, 2017 with Discipline Data Validation via Accountability tab in TEAL</a:t>
            </a:r>
          </a:p>
          <a:p>
            <a:r>
              <a:rPr lang="en-US" dirty="0" smtClean="0"/>
              <a:t>Staging established on 2016-17 PBMAS Manual</a:t>
            </a:r>
          </a:p>
          <a:p>
            <a:r>
              <a:rPr lang="en-US" dirty="0" err="1" smtClean="0"/>
              <a:t>SpEd</a:t>
            </a:r>
            <a:r>
              <a:rPr lang="en-US" dirty="0" smtClean="0"/>
              <a:t> Identification and Placement data released for Year 1 of new indicators</a:t>
            </a:r>
          </a:p>
          <a:p>
            <a:r>
              <a:rPr lang="en-US" dirty="0" err="1" smtClean="0"/>
              <a:t>SpEd</a:t>
            </a:r>
            <a:r>
              <a:rPr lang="en-US" dirty="0" smtClean="0"/>
              <a:t> Discipline data released for Year 1 and Year 2 of new indicators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136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98 Indicators for </a:t>
            </a:r>
            <a:r>
              <a:rPr lang="en-US" dirty="0" err="1" smtClean="0"/>
              <a:t>SpEd</a:t>
            </a:r>
            <a:r>
              <a:rPr lang="en-US" dirty="0" smtClean="0"/>
              <a:t> PBMAS</a:t>
            </a:r>
            <a:br>
              <a:rPr lang="en-US" dirty="0" smtClean="0"/>
            </a:br>
            <a:r>
              <a:rPr lang="en-US" dirty="0" smtClean="0"/>
              <a:t>(see separate handout)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116" y="2557463"/>
            <a:ext cx="2491768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213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Dropout Recovery Plans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76358" y="6243419"/>
            <a:ext cx="77002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cap="all" dirty="0">
                <a:solidFill>
                  <a:srgbClr val="FFFFFF"/>
                </a:solidFill>
              </a:rPr>
              <a:t>Slido.com Event Code 8997</a:t>
            </a:r>
          </a:p>
        </p:txBody>
      </p:sp>
    </p:spTree>
    <p:extLst>
      <p:ext uri="{BB962C8B-B14F-4D97-AF65-F5344CB8AC3E}">
        <p14:creationId xmlns:p14="http://schemas.microsoft.com/office/powerpoint/2010/main" val="2630100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SB 1566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Commissioner is required to develop methodology to identify districts that need to create dropout recovery plans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New identification =new intervention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Methodology is a work in progress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SB 1566 stipulates these plans are due by Dec. 1, but for the first year we are moving this to the spring</a:t>
            </a:r>
          </a:p>
          <a:p>
            <a:pPr marL="201168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401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PBMAS visit updates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76358" y="6243419"/>
            <a:ext cx="77002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cap="all" dirty="0">
                <a:solidFill>
                  <a:srgbClr val="FFFFFF"/>
                </a:solidFill>
              </a:rPr>
              <a:t>Slido.com Event Code 8997</a:t>
            </a:r>
          </a:p>
        </p:txBody>
      </p:sp>
    </p:spTree>
    <p:extLst>
      <p:ext uri="{BB962C8B-B14F-4D97-AF65-F5344CB8AC3E}">
        <p14:creationId xmlns:p14="http://schemas.microsoft.com/office/powerpoint/2010/main" val="3942637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Some visits are still being scheduled or are not confirmed yet.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Currently scheduled: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76358" y="6243419"/>
            <a:ext cx="77002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cap="all" dirty="0">
                <a:solidFill>
                  <a:srgbClr val="FFFFFF"/>
                </a:solidFill>
              </a:rPr>
              <a:t>Slido.com Event Code 8997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782424" y="2185420"/>
          <a:ext cx="7524206" cy="40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8511">
                  <a:extLst>
                    <a:ext uri="{9D8B030D-6E8A-4147-A177-3AD203B41FA5}">
                      <a16:colId xmlns:a16="http://schemas.microsoft.com/office/drawing/2014/main" val="29152118"/>
                    </a:ext>
                  </a:extLst>
                </a:gridCol>
                <a:gridCol w="3636701">
                  <a:extLst>
                    <a:ext uri="{9D8B030D-6E8A-4147-A177-3AD203B41FA5}">
                      <a16:colId xmlns:a16="http://schemas.microsoft.com/office/drawing/2014/main" val="3360743738"/>
                    </a:ext>
                  </a:extLst>
                </a:gridCol>
                <a:gridCol w="2018994">
                  <a:extLst>
                    <a:ext uri="{9D8B030D-6E8A-4147-A177-3AD203B41FA5}">
                      <a16:colId xmlns:a16="http://schemas.microsoft.com/office/drawing/2014/main" val="657470758"/>
                    </a:ext>
                  </a:extLst>
                </a:gridCol>
              </a:tblGrid>
              <a:tr h="400399">
                <a:tc>
                  <a:txBody>
                    <a:bodyPr/>
                    <a:lstStyle/>
                    <a:p>
                      <a:r>
                        <a:rPr lang="en-US" dirty="0"/>
                        <a:t>Region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District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975321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Alice ISD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Week of March 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241978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Spring</a:t>
                      </a:r>
                      <a:r>
                        <a:rPr lang="en-US" baseline="0" dirty="0"/>
                        <a:t> ISD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Week of March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438924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Excel Academy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Week of Jan. 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1412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Hempstead ISD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Week of Feb.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238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Nacogdoches ISD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Week of Jan 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285527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Kaufman ISD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Week of Feb.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10439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Waxahachie Faith Family Academy   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Week of March 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782173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Waco ISD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Week of Feb.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71067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Marlin ISD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Week of April 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476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Seguin ISD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Week</a:t>
                      </a:r>
                      <a:r>
                        <a:rPr lang="en-US" baseline="0" dirty="0"/>
                        <a:t> of Feb 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853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72475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140</TotalTime>
  <Words>245</Words>
  <Application>Microsoft Office PowerPoint</Application>
  <PresentationFormat>Widescreen</PresentationFormat>
  <Paragraphs>58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Garamond</vt:lpstr>
      <vt:lpstr>Wingdings</vt:lpstr>
      <vt:lpstr>Organic</vt:lpstr>
      <vt:lpstr>PBMAS OVERVIEW</vt:lpstr>
      <vt:lpstr>2017-18 PBMAS</vt:lpstr>
      <vt:lpstr>98 Indicators for SpEd PBMAS (see separate handout)</vt:lpstr>
      <vt:lpstr>Dropout Recovery Plans </vt:lpstr>
      <vt:lpstr>SB 1566</vt:lpstr>
      <vt:lpstr>PBMAS visit updates</vt:lpstr>
      <vt:lpstr>Schedule</vt:lpstr>
    </vt:vector>
  </TitlesOfParts>
  <Company>ESC Region 11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 Duniven</dc:creator>
  <cp:lastModifiedBy>Kathy Duniven</cp:lastModifiedBy>
  <cp:revision>5</cp:revision>
  <dcterms:created xsi:type="dcterms:W3CDTF">2017-12-13T19:43:09Z</dcterms:created>
  <dcterms:modified xsi:type="dcterms:W3CDTF">2017-12-13T22:05:21Z</dcterms:modified>
</cp:coreProperties>
</file>