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54" r:id="rId1"/>
    <p:sldMasterId id="2147483671" r:id="rId2"/>
    <p:sldMasterId id="2147483680" r:id="rId3"/>
    <p:sldMasterId id="2147483720" r:id="rId4"/>
    <p:sldMasterId id="2147483741" r:id="rId5"/>
    <p:sldMasterId id="2147483762" r:id="rId6"/>
    <p:sldMasterId id="2147483780" r:id="rId7"/>
  </p:sldMasterIdLst>
  <p:notesMasterIdLst>
    <p:notesMasterId r:id="rId22"/>
  </p:notesMasterIdLst>
  <p:sldIdLst>
    <p:sldId id="265" r:id="rId8"/>
    <p:sldId id="1626" r:id="rId9"/>
    <p:sldId id="1627" r:id="rId10"/>
    <p:sldId id="1618" r:id="rId11"/>
    <p:sldId id="293" r:id="rId12"/>
    <p:sldId id="1266" r:id="rId13"/>
    <p:sldId id="299" r:id="rId14"/>
    <p:sldId id="344" r:id="rId15"/>
    <p:sldId id="300" r:id="rId16"/>
    <p:sldId id="1267" r:id="rId17"/>
    <p:sldId id="1268" r:id="rId18"/>
    <p:sldId id="1614" r:id="rId19"/>
    <p:sldId id="1615" r:id="rId20"/>
    <p:sldId id="1616" r:id="rId21"/>
  </p:sldIdLst>
  <p:sldSz cx="9906000" cy="6858000" type="A4"/>
  <p:notesSz cx="6985000" cy="9283700"/>
  <p:embeddedFontLst>
    <p:embeddedFont>
      <p:font typeface="Arial Black" panose="020B0A04020102020204" pitchFamily="34" charset="0"/>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43">
          <p15:clr>
            <a:srgbClr val="A4A3A4"/>
          </p15:clr>
        </p15:guide>
        <p15:guide id="2" orient="horz" pos="951">
          <p15:clr>
            <a:srgbClr val="A4A3A4"/>
          </p15:clr>
        </p15:guide>
        <p15:guide id="3" pos="289">
          <p15:clr>
            <a:srgbClr val="A4A3A4"/>
          </p15:clr>
        </p15:guide>
        <p15:guide id="4" pos="59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iedlecki" initials="JS" lastIdx="1" clrIdx="0">
    <p:extLst>
      <p:ext uri="{19B8F6BF-5375-455C-9EA6-DF929625EA0E}">
        <p15:presenceInfo xmlns:p15="http://schemas.microsoft.com/office/powerpoint/2012/main" userId="S-1-5-21-2743812953-2784715537-2339531329-14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33106F-D1B4-4F4F-96EA-D81CF82FE9DD}">
  <a:tblStyle styleId="{7133106F-D1B4-4F4F-96EA-D81CF82FE9D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33" autoAdjust="0"/>
    <p:restoredTop sz="56286" autoAdjust="0"/>
  </p:normalViewPr>
  <p:slideViewPr>
    <p:cSldViewPr snapToGrid="0">
      <p:cViewPr varScale="1">
        <p:scale>
          <a:sx n="39" d="100"/>
          <a:sy n="39" d="100"/>
        </p:scale>
        <p:origin x="1056" y="42"/>
      </p:cViewPr>
      <p:guideLst>
        <p:guide orient="horz" pos="3843"/>
        <p:guide orient="horz" pos="951"/>
        <p:guide pos="289"/>
        <p:guide pos="5955"/>
      </p:guideLst>
    </p:cSldViewPr>
  </p:slideViewPr>
  <p:notesTextViewPr>
    <p:cViewPr>
      <p:scale>
        <a:sx n="1" d="1"/>
        <a:sy n="1" d="1"/>
      </p:scale>
      <p:origin x="0" y="0"/>
    </p:cViewPr>
  </p:notesTextViewPr>
  <p:sorterViewPr>
    <p:cViewPr varScale="1">
      <p:scale>
        <a:sx n="100" d="100"/>
        <a:sy n="100" d="100"/>
      </p:scale>
      <p:origin x="0" y="-2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3C2F8-4938-4131-9BD7-80E4B62F4F1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2F5D7C6-579A-4838-8FD6-314C45901272}">
      <dgm:prSet phldrT="[Text]" custT="1"/>
      <dgm:spPr/>
      <dgm:t>
        <a:bodyPr/>
        <a:lstStyle/>
        <a:p>
          <a:r>
            <a:rPr lang="en-US" sz="3200" dirty="0"/>
            <a:t>From</a:t>
          </a:r>
        </a:p>
      </dgm:t>
    </dgm:pt>
    <dgm:pt modelId="{177D3B4C-E789-4789-B334-FC01E5B7F8BA}" type="parTrans" cxnId="{03058E53-89FE-4EB0-8443-3440447FFE27}">
      <dgm:prSet/>
      <dgm:spPr/>
      <dgm:t>
        <a:bodyPr/>
        <a:lstStyle/>
        <a:p>
          <a:endParaRPr lang="en-US"/>
        </a:p>
      </dgm:t>
    </dgm:pt>
    <dgm:pt modelId="{52B28FE6-ED29-4317-B3A2-A6D4DE05E26D}" type="sibTrans" cxnId="{03058E53-89FE-4EB0-8443-3440447FFE27}">
      <dgm:prSet/>
      <dgm:spPr/>
      <dgm:t>
        <a:bodyPr/>
        <a:lstStyle/>
        <a:p>
          <a:endParaRPr lang="en-US"/>
        </a:p>
      </dgm:t>
    </dgm:pt>
    <dgm:pt modelId="{82D84CCE-CD97-42FC-AE9F-E1A6808AF6D0}">
      <dgm:prSet phldrT="[Text]"/>
      <dgm:spPr/>
      <dgm:t>
        <a:bodyPr/>
        <a:lstStyle/>
        <a:p>
          <a:r>
            <a:rPr lang="en-US" b="1" dirty="0"/>
            <a:t>Broad categories open to</a:t>
          </a:r>
          <a:r>
            <a:rPr lang="en-US" dirty="0"/>
            <a:t> individual </a:t>
          </a:r>
          <a:r>
            <a:rPr lang="en-US" b="1" dirty="0"/>
            <a:t>interpretation</a:t>
          </a:r>
          <a:r>
            <a:rPr lang="en-US" dirty="0"/>
            <a:t> across stakeholders (LEAs, ESCs, PSPs, TEA)</a:t>
          </a:r>
        </a:p>
      </dgm:t>
    </dgm:pt>
    <dgm:pt modelId="{540F8368-AB66-467E-8808-F41E8BED00C1}" type="parTrans" cxnId="{E6C0F6F9-07FE-44ED-9493-CBFC0D9B1B5D}">
      <dgm:prSet/>
      <dgm:spPr/>
      <dgm:t>
        <a:bodyPr/>
        <a:lstStyle/>
        <a:p>
          <a:endParaRPr lang="en-US"/>
        </a:p>
      </dgm:t>
    </dgm:pt>
    <dgm:pt modelId="{19768B25-A32D-4F4E-A5DB-585597C88041}" type="sibTrans" cxnId="{E6C0F6F9-07FE-44ED-9493-CBFC0D9B1B5D}">
      <dgm:prSet/>
      <dgm:spPr/>
      <dgm:t>
        <a:bodyPr/>
        <a:lstStyle/>
        <a:p>
          <a:endParaRPr lang="en-US"/>
        </a:p>
      </dgm:t>
    </dgm:pt>
    <dgm:pt modelId="{E6436F78-71C0-4692-9485-66E3550978B4}">
      <dgm:prSet phldrT="[Text]"/>
      <dgm:spPr/>
      <dgm:t>
        <a:bodyPr/>
        <a:lstStyle/>
        <a:p>
          <a:r>
            <a:rPr lang="en-US" b="0" dirty="0"/>
            <a:t>Greater chance of </a:t>
          </a:r>
          <a:r>
            <a:rPr lang="en-US" b="1" dirty="0"/>
            <a:t>schools not knowing where to start </a:t>
          </a:r>
          <a:r>
            <a:rPr lang="en-US" b="0" dirty="0"/>
            <a:t>in their improvement paths</a:t>
          </a:r>
        </a:p>
      </dgm:t>
    </dgm:pt>
    <dgm:pt modelId="{9F9D181B-B0F3-4C76-B3E9-74E566133B9C}" type="parTrans" cxnId="{4985E5F7-EF5E-44D1-ACBA-61F399C0A3D4}">
      <dgm:prSet/>
      <dgm:spPr/>
      <dgm:t>
        <a:bodyPr/>
        <a:lstStyle/>
        <a:p>
          <a:endParaRPr lang="en-US"/>
        </a:p>
      </dgm:t>
    </dgm:pt>
    <dgm:pt modelId="{8AB0B266-5074-461C-846D-701311A2D7ED}" type="sibTrans" cxnId="{4985E5F7-EF5E-44D1-ACBA-61F399C0A3D4}">
      <dgm:prSet/>
      <dgm:spPr/>
      <dgm:t>
        <a:bodyPr/>
        <a:lstStyle/>
        <a:p>
          <a:endParaRPr lang="en-US"/>
        </a:p>
      </dgm:t>
    </dgm:pt>
    <dgm:pt modelId="{5EBF8E52-AFF8-4735-B3A1-A4329CACB1CF}">
      <dgm:prSet phldrT="[Text]" custT="1"/>
      <dgm:spPr/>
      <dgm:t>
        <a:bodyPr/>
        <a:lstStyle/>
        <a:p>
          <a:r>
            <a:rPr lang="en-US" sz="3200" dirty="0"/>
            <a:t>To</a:t>
          </a:r>
        </a:p>
      </dgm:t>
    </dgm:pt>
    <dgm:pt modelId="{61E1BFEA-8C0E-4DF6-9F56-15E80131DDD0}" type="parTrans" cxnId="{FF1A7D76-375D-4804-A038-FC0BD32ADCDD}">
      <dgm:prSet/>
      <dgm:spPr/>
      <dgm:t>
        <a:bodyPr/>
        <a:lstStyle/>
        <a:p>
          <a:endParaRPr lang="en-US"/>
        </a:p>
      </dgm:t>
    </dgm:pt>
    <dgm:pt modelId="{AF1BE414-F507-4CC8-AFA7-AFB549E7B0AE}" type="sibTrans" cxnId="{FF1A7D76-375D-4804-A038-FC0BD32ADCDD}">
      <dgm:prSet/>
      <dgm:spPr/>
      <dgm:t>
        <a:bodyPr/>
        <a:lstStyle/>
        <a:p>
          <a:endParaRPr lang="en-US"/>
        </a:p>
      </dgm:t>
    </dgm:pt>
    <dgm:pt modelId="{931C292F-5581-456A-BC4E-8CE120756ED7}">
      <dgm:prSet phldrT="[Text]"/>
      <dgm:spPr/>
      <dgm:t>
        <a:bodyPr/>
        <a:lstStyle/>
        <a:p>
          <a:r>
            <a:rPr lang="en-US" dirty="0"/>
            <a:t>More </a:t>
          </a:r>
          <a:r>
            <a:rPr lang="en-US" b="1" dirty="0"/>
            <a:t>focused</a:t>
          </a:r>
          <a:r>
            <a:rPr lang="en-US" dirty="0"/>
            <a:t> and </a:t>
          </a:r>
          <a:r>
            <a:rPr lang="en-US" b="1" dirty="0"/>
            <a:t>normed</a:t>
          </a:r>
          <a:r>
            <a:rPr lang="en-US" dirty="0"/>
            <a:t> understanding of best practices </a:t>
          </a:r>
        </a:p>
      </dgm:t>
    </dgm:pt>
    <dgm:pt modelId="{C32408F7-D845-4298-99D2-0A30089356AC}" type="parTrans" cxnId="{E47911B3-382E-4355-ACD0-D29E8B3174DC}">
      <dgm:prSet/>
      <dgm:spPr/>
      <dgm:t>
        <a:bodyPr/>
        <a:lstStyle/>
        <a:p>
          <a:endParaRPr lang="en-US"/>
        </a:p>
      </dgm:t>
    </dgm:pt>
    <dgm:pt modelId="{94E7F05A-93ED-4DF1-828B-06A7F0050A7D}" type="sibTrans" cxnId="{E47911B3-382E-4355-ACD0-D29E8B3174DC}">
      <dgm:prSet/>
      <dgm:spPr/>
      <dgm:t>
        <a:bodyPr/>
        <a:lstStyle/>
        <a:p>
          <a:endParaRPr lang="en-US"/>
        </a:p>
      </dgm:t>
    </dgm:pt>
    <dgm:pt modelId="{C514AA06-8F0C-43FF-B88D-AE6B32168B58}">
      <dgm:prSet phldrT="[Text]"/>
      <dgm:spPr/>
      <dgm:t>
        <a:bodyPr/>
        <a:lstStyle/>
        <a:p>
          <a:r>
            <a:rPr lang="en-US" b="0" dirty="0"/>
            <a:t>Guidance for </a:t>
          </a:r>
          <a:r>
            <a:rPr lang="en-US" b="1" dirty="0"/>
            <a:t>schools</a:t>
          </a:r>
          <a:r>
            <a:rPr lang="en-US" dirty="0"/>
            <a:t> toward effective </a:t>
          </a:r>
          <a:r>
            <a:rPr lang="en-US" b="1" dirty="0"/>
            <a:t>prioritization</a:t>
          </a:r>
        </a:p>
      </dgm:t>
    </dgm:pt>
    <dgm:pt modelId="{685938AA-9A24-4262-BFFC-EF700295C547}" type="parTrans" cxnId="{6EC88614-2BD2-4756-9ED2-C4430A60E115}">
      <dgm:prSet/>
      <dgm:spPr/>
      <dgm:t>
        <a:bodyPr/>
        <a:lstStyle/>
        <a:p>
          <a:endParaRPr lang="en-US"/>
        </a:p>
      </dgm:t>
    </dgm:pt>
    <dgm:pt modelId="{74ACEA7D-30D2-455E-A416-B8C77FDB1A75}" type="sibTrans" cxnId="{6EC88614-2BD2-4756-9ED2-C4430A60E115}">
      <dgm:prSet/>
      <dgm:spPr/>
      <dgm:t>
        <a:bodyPr/>
        <a:lstStyle/>
        <a:p>
          <a:endParaRPr lang="en-US"/>
        </a:p>
      </dgm:t>
    </dgm:pt>
    <dgm:pt modelId="{38EE81A0-E8FC-4C13-BCC0-C76F3FEE99A4}">
      <dgm:prSet/>
      <dgm:spPr/>
      <dgm:t>
        <a:bodyPr/>
        <a:lstStyle/>
        <a:p>
          <a:r>
            <a:rPr lang="en-US" dirty="0"/>
            <a:t>An emphasis on the </a:t>
          </a:r>
          <a:r>
            <a:rPr lang="en-US" b="1" dirty="0"/>
            <a:t>district conditions necessary</a:t>
          </a:r>
          <a:r>
            <a:rPr lang="en-US" dirty="0"/>
            <a:t> for  campuses to succeed</a:t>
          </a:r>
        </a:p>
      </dgm:t>
    </dgm:pt>
    <dgm:pt modelId="{67D10DD0-C601-4474-BD35-A3314DECCFD6}" type="parTrans" cxnId="{702AE9BA-F20D-403C-AFF5-346F542201AB}">
      <dgm:prSet/>
      <dgm:spPr/>
      <dgm:t>
        <a:bodyPr/>
        <a:lstStyle/>
        <a:p>
          <a:endParaRPr lang="en-US"/>
        </a:p>
      </dgm:t>
    </dgm:pt>
    <dgm:pt modelId="{A4A68133-0652-428F-A5D1-57541789912B}" type="sibTrans" cxnId="{702AE9BA-F20D-403C-AFF5-346F542201AB}">
      <dgm:prSet/>
      <dgm:spPr/>
      <dgm:t>
        <a:bodyPr/>
        <a:lstStyle/>
        <a:p>
          <a:endParaRPr lang="en-US"/>
        </a:p>
      </dgm:t>
    </dgm:pt>
    <dgm:pt modelId="{2CCE64EC-6289-4FA0-86A5-41C4E2FEA148}">
      <dgm:prSet/>
      <dgm:spPr/>
      <dgm:t>
        <a:bodyPr/>
        <a:lstStyle/>
        <a:p>
          <a:r>
            <a:rPr lang="en-US" dirty="0"/>
            <a:t>An emphasis on the </a:t>
          </a:r>
          <a:r>
            <a:rPr lang="en-US" b="1" dirty="0"/>
            <a:t>campus principal </a:t>
          </a:r>
          <a:r>
            <a:rPr lang="en-US" dirty="0"/>
            <a:t>and the </a:t>
          </a:r>
          <a:r>
            <a:rPr lang="en-US" b="1" dirty="0"/>
            <a:t>individual school</a:t>
          </a:r>
        </a:p>
      </dgm:t>
    </dgm:pt>
    <dgm:pt modelId="{AA218338-5073-4CC2-A12E-0FED3B923F70}" type="parTrans" cxnId="{73EABDFE-E9DF-4579-A2C9-488B147C1C3E}">
      <dgm:prSet/>
      <dgm:spPr/>
      <dgm:t>
        <a:bodyPr/>
        <a:lstStyle/>
        <a:p>
          <a:endParaRPr lang="en-US"/>
        </a:p>
      </dgm:t>
    </dgm:pt>
    <dgm:pt modelId="{591E05FF-0AE2-4F37-946F-A03C2FF941BB}" type="sibTrans" cxnId="{73EABDFE-E9DF-4579-A2C9-488B147C1C3E}">
      <dgm:prSet/>
      <dgm:spPr/>
      <dgm:t>
        <a:bodyPr/>
        <a:lstStyle/>
        <a:p>
          <a:endParaRPr lang="en-US"/>
        </a:p>
      </dgm:t>
    </dgm:pt>
    <dgm:pt modelId="{8B1A4C87-EF1F-456E-9E43-132B59830C81}" type="pres">
      <dgm:prSet presAssocID="{0823C2F8-4938-4131-9BD7-80E4B62F4F18}" presName="diagram" presStyleCnt="0">
        <dgm:presLayoutVars>
          <dgm:chPref val="1"/>
          <dgm:dir/>
          <dgm:animOne val="branch"/>
          <dgm:animLvl val="lvl"/>
          <dgm:resizeHandles/>
        </dgm:presLayoutVars>
      </dgm:prSet>
      <dgm:spPr/>
    </dgm:pt>
    <dgm:pt modelId="{F26E0703-34DF-44EC-A3EE-CFD57FC819AC}" type="pres">
      <dgm:prSet presAssocID="{02F5D7C6-579A-4838-8FD6-314C45901272}" presName="root" presStyleCnt="0"/>
      <dgm:spPr/>
    </dgm:pt>
    <dgm:pt modelId="{061117D7-9DD3-42DF-BACC-5703DFD3874B}" type="pres">
      <dgm:prSet presAssocID="{02F5D7C6-579A-4838-8FD6-314C45901272}" presName="rootComposite" presStyleCnt="0"/>
      <dgm:spPr/>
    </dgm:pt>
    <dgm:pt modelId="{751865D1-DEEA-432A-B58A-3DA277137C20}" type="pres">
      <dgm:prSet presAssocID="{02F5D7C6-579A-4838-8FD6-314C45901272}" presName="rootText" presStyleLbl="node1" presStyleIdx="0" presStyleCnt="2"/>
      <dgm:spPr/>
    </dgm:pt>
    <dgm:pt modelId="{A9A2BA5F-07F4-4853-B576-949826F68AA6}" type="pres">
      <dgm:prSet presAssocID="{02F5D7C6-579A-4838-8FD6-314C45901272}" presName="rootConnector" presStyleLbl="node1" presStyleIdx="0" presStyleCnt="2"/>
      <dgm:spPr/>
    </dgm:pt>
    <dgm:pt modelId="{323D1446-8A6F-468D-9072-BD4CCF324800}" type="pres">
      <dgm:prSet presAssocID="{02F5D7C6-579A-4838-8FD6-314C45901272}" presName="childShape" presStyleCnt="0"/>
      <dgm:spPr/>
    </dgm:pt>
    <dgm:pt modelId="{D4F6E5EC-4717-4569-9D3B-1F332C4F1447}" type="pres">
      <dgm:prSet presAssocID="{540F8368-AB66-467E-8808-F41E8BED00C1}" presName="Name13" presStyleLbl="parChTrans1D2" presStyleIdx="0" presStyleCnt="6"/>
      <dgm:spPr/>
    </dgm:pt>
    <dgm:pt modelId="{AA5AC9E4-11FA-40CD-AEB8-2F8978452D84}" type="pres">
      <dgm:prSet presAssocID="{82D84CCE-CD97-42FC-AE9F-E1A6808AF6D0}" presName="childText" presStyleLbl="bgAcc1" presStyleIdx="0" presStyleCnt="6">
        <dgm:presLayoutVars>
          <dgm:bulletEnabled val="1"/>
        </dgm:presLayoutVars>
      </dgm:prSet>
      <dgm:spPr/>
    </dgm:pt>
    <dgm:pt modelId="{35F8B1DB-21C9-4EE2-9912-6D8113FDBCDF}" type="pres">
      <dgm:prSet presAssocID="{9F9D181B-B0F3-4C76-B3E9-74E566133B9C}" presName="Name13" presStyleLbl="parChTrans1D2" presStyleIdx="1" presStyleCnt="6"/>
      <dgm:spPr/>
    </dgm:pt>
    <dgm:pt modelId="{E429EC48-857F-4AFB-A97D-110A0B46321E}" type="pres">
      <dgm:prSet presAssocID="{E6436F78-71C0-4692-9485-66E3550978B4}" presName="childText" presStyleLbl="bgAcc1" presStyleIdx="1" presStyleCnt="6">
        <dgm:presLayoutVars>
          <dgm:bulletEnabled val="1"/>
        </dgm:presLayoutVars>
      </dgm:prSet>
      <dgm:spPr/>
    </dgm:pt>
    <dgm:pt modelId="{2059CC52-C3D5-4FDB-B2BD-14AD6892046C}" type="pres">
      <dgm:prSet presAssocID="{AA218338-5073-4CC2-A12E-0FED3B923F70}" presName="Name13" presStyleLbl="parChTrans1D2" presStyleIdx="2" presStyleCnt="6"/>
      <dgm:spPr/>
    </dgm:pt>
    <dgm:pt modelId="{83A93CF5-847D-4A3A-B6E5-D2B691415CBD}" type="pres">
      <dgm:prSet presAssocID="{2CCE64EC-6289-4FA0-86A5-41C4E2FEA148}" presName="childText" presStyleLbl="bgAcc1" presStyleIdx="2" presStyleCnt="6">
        <dgm:presLayoutVars>
          <dgm:bulletEnabled val="1"/>
        </dgm:presLayoutVars>
      </dgm:prSet>
      <dgm:spPr/>
    </dgm:pt>
    <dgm:pt modelId="{30D2BBD6-90CF-4C7D-95F9-1E90A71F76CE}" type="pres">
      <dgm:prSet presAssocID="{5EBF8E52-AFF8-4735-B3A1-A4329CACB1CF}" presName="root" presStyleCnt="0"/>
      <dgm:spPr/>
    </dgm:pt>
    <dgm:pt modelId="{5C84E5DD-321C-460F-AD7B-E49D37EB8751}" type="pres">
      <dgm:prSet presAssocID="{5EBF8E52-AFF8-4735-B3A1-A4329CACB1CF}" presName="rootComposite" presStyleCnt="0"/>
      <dgm:spPr/>
    </dgm:pt>
    <dgm:pt modelId="{31626F3F-1B48-4841-8D10-07119258285A}" type="pres">
      <dgm:prSet presAssocID="{5EBF8E52-AFF8-4735-B3A1-A4329CACB1CF}" presName="rootText" presStyleLbl="node1" presStyleIdx="1" presStyleCnt="2"/>
      <dgm:spPr/>
    </dgm:pt>
    <dgm:pt modelId="{6095951C-E160-46CC-909D-109FF10FE018}" type="pres">
      <dgm:prSet presAssocID="{5EBF8E52-AFF8-4735-B3A1-A4329CACB1CF}" presName="rootConnector" presStyleLbl="node1" presStyleIdx="1" presStyleCnt="2"/>
      <dgm:spPr/>
    </dgm:pt>
    <dgm:pt modelId="{98B66038-2F8C-4EF1-8158-A380ACA7F151}" type="pres">
      <dgm:prSet presAssocID="{5EBF8E52-AFF8-4735-B3A1-A4329CACB1CF}" presName="childShape" presStyleCnt="0"/>
      <dgm:spPr/>
    </dgm:pt>
    <dgm:pt modelId="{F8369E51-FB79-4A9C-8233-E2F1B22B90EE}" type="pres">
      <dgm:prSet presAssocID="{C32408F7-D845-4298-99D2-0A30089356AC}" presName="Name13" presStyleLbl="parChTrans1D2" presStyleIdx="3" presStyleCnt="6"/>
      <dgm:spPr/>
    </dgm:pt>
    <dgm:pt modelId="{38B40515-6F02-49C8-9BE5-CA60360613A1}" type="pres">
      <dgm:prSet presAssocID="{931C292F-5581-456A-BC4E-8CE120756ED7}" presName="childText" presStyleLbl="bgAcc1" presStyleIdx="3" presStyleCnt="6">
        <dgm:presLayoutVars>
          <dgm:bulletEnabled val="1"/>
        </dgm:presLayoutVars>
      </dgm:prSet>
      <dgm:spPr/>
    </dgm:pt>
    <dgm:pt modelId="{7FC34DD9-7C62-4835-8EB6-144C75DCEC16}" type="pres">
      <dgm:prSet presAssocID="{685938AA-9A24-4262-BFFC-EF700295C547}" presName="Name13" presStyleLbl="parChTrans1D2" presStyleIdx="4" presStyleCnt="6"/>
      <dgm:spPr/>
    </dgm:pt>
    <dgm:pt modelId="{79E070C1-4332-4D2D-891A-63489C2A4490}" type="pres">
      <dgm:prSet presAssocID="{C514AA06-8F0C-43FF-B88D-AE6B32168B58}" presName="childText" presStyleLbl="bgAcc1" presStyleIdx="4" presStyleCnt="6" custLinFactNeighborX="3672" custLinFactNeighborY="2350">
        <dgm:presLayoutVars>
          <dgm:bulletEnabled val="1"/>
        </dgm:presLayoutVars>
      </dgm:prSet>
      <dgm:spPr/>
    </dgm:pt>
    <dgm:pt modelId="{EAF8869D-CCEF-4360-83A2-57F0976FF18C}" type="pres">
      <dgm:prSet presAssocID="{67D10DD0-C601-4474-BD35-A3314DECCFD6}" presName="Name13" presStyleLbl="parChTrans1D2" presStyleIdx="5" presStyleCnt="6"/>
      <dgm:spPr/>
    </dgm:pt>
    <dgm:pt modelId="{9134FE31-9A83-4E45-B75A-C37720CBC0DE}" type="pres">
      <dgm:prSet presAssocID="{38EE81A0-E8FC-4C13-BCC0-C76F3FEE99A4}" presName="childText" presStyleLbl="bgAcc1" presStyleIdx="5" presStyleCnt="6">
        <dgm:presLayoutVars>
          <dgm:bulletEnabled val="1"/>
        </dgm:presLayoutVars>
      </dgm:prSet>
      <dgm:spPr/>
    </dgm:pt>
  </dgm:ptLst>
  <dgm:cxnLst>
    <dgm:cxn modelId="{C1B6110F-CF26-4BC0-8A35-0070679DCFE6}" type="presOf" srcId="{C514AA06-8F0C-43FF-B88D-AE6B32168B58}" destId="{79E070C1-4332-4D2D-891A-63489C2A4490}" srcOrd="0" destOrd="0" presId="urn:microsoft.com/office/officeart/2005/8/layout/hierarchy3"/>
    <dgm:cxn modelId="{6EC88614-2BD2-4756-9ED2-C4430A60E115}" srcId="{5EBF8E52-AFF8-4735-B3A1-A4329CACB1CF}" destId="{C514AA06-8F0C-43FF-B88D-AE6B32168B58}" srcOrd="1" destOrd="0" parTransId="{685938AA-9A24-4262-BFFC-EF700295C547}" sibTransId="{74ACEA7D-30D2-455E-A416-B8C77FDB1A75}"/>
    <dgm:cxn modelId="{205C6717-2DA4-41E3-A9BB-83B931627A37}" type="presOf" srcId="{02F5D7C6-579A-4838-8FD6-314C45901272}" destId="{A9A2BA5F-07F4-4853-B576-949826F68AA6}" srcOrd="1" destOrd="0" presId="urn:microsoft.com/office/officeart/2005/8/layout/hierarchy3"/>
    <dgm:cxn modelId="{CBA49B25-47AE-4F3E-AAE3-835C4E6A32DE}" type="presOf" srcId="{38EE81A0-E8FC-4C13-BCC0-C76F3FEE99A4}" destId="{9134FE31-9A83-4E45-B75A-C37720CBC0DE}" srcOrd="0" destOrd="0" presId="urn:microsoft.com/office/officeart/2005/8/layout/hierarchy3"/>
    <dgm:cxn modelId="{3E7AF737-82D4-469B-9085-2DB52A31C5F5}" type="presOf" srcId="{931C292F-5581-456A-BC4E-8CE120756ED7}" destId="{38B40515-6F02-49C8-9BE5-CA60360613A1}" srcOrd="0" destOrd="0" presId="urn:microsoft.com/office/officeart/2005/8/layout/hierarchy3"/>
    <dgm:cxn modelId="{34A37762-0A67-4280-A4A8-10124D5FD5B3}" type="presOf" srcId="{5EBF8E52-AFF8-4735-B3A1-A4329CACB1CF}" destId="{6095951C-E160-46CC-909D-109FF10FE018}" srcOrd="1" destOrd="0" presId="urn:microsoft.com/office/officeart/2005/8/layout/hierarchy3"/>
    <dgm:cxn modelId="{56414B68-8853-4333-82CC-A65397569499}" type="presOf" srcId="{E6436F78-71C0-4692-9485-66E3550978B4}" destId="{E429EC48-857F-4AFB-A97D-110A0B46321E}" srcOrd="0" destOrd="0" presId="urn:microsoft.com/office/officeart/2005/8/layout/hierarchy3"/>
    <dgm:cxn modelId="{03058E53-89FE-4EB0-8443-3440447FFE27}" srcId="{0823C2F8-4938-4131-9BD7-80E4B62F4F18}" destId="{02F5D7C6-579A-4838-8FD6-314C45901272}" srcOrd="0" destOrd="0" parTransId="{177D3B4C-E789-4789-B334-FC01E5B7F8BA}" sibTransId="{52B28FE6-ED29-4317-B3A2-A6D4DE05E26D}"/>
    <dgm:cxn modelId="{28FE9555-B02F-4A32-8019-C40E036359DB}" type="presOf" srcId="{AA218338-5073-4CC2-A12E-0FED3B923F70}" destId="{2059CC52-C3D5-4FDB-B2BD-14AD6892046C}" srcOrd="0" destOrd="0" presId="urn:microsoft.com/office/officeart/2005/8/layout/hierarchy3"/>
    <dgm:cxn modelId="{CF6E6B56-DC37-46B5-8A36-0C12B30C5F08}" type="presOf" srcId="{2CCE64EC-6289-4FA0-86A5-41C4E2FEA148}" destId="{83A93CF5-847D-4A3A-B6E5-D2B691415CBD}" srcOrd="0" destOrd="0" presId="urn:microsoft.com/office/officeart/2005/8/layout/hierarchy3"/>
    <dgm:cxn modelId="{FF1A7D76-375D-4804-A038-FC0BD32ADCDD}" srcId="{0823C2F8-4938-4131-9BD7-80E4B62F4F18}" destId="{5EBF8E52-AFF8-4735-B3A1-A4329CACB1CF}" srcOrd="1" destOrd="0" parTransId="{61E1BFEA-8C0E-4DF6-9F56-15E80131DDD0}" sibTransId="{AF1BE414-F507-4CC8-AFA7-AFB549E7B0AE}"/>
    <dgm:cxn modelId="{B2D8AC78-48E6-4D2B-B720-E309663D2C80}" type="presOf" srcId="{5EBF8E52-AFF8-4735-B3A1-A4329CACB1CF}" destId="{31626F3F-1B48-4841-8D10-07119258285A}" srcOrd="0" destOrd="0" presId="urn:microsoft.com/office/officeart/2005/8/layout/hierarchy3"/>
    <dgm:cxn modelId="{4B0C7179-0826-4880-8F64-38E8327A7AE1}" type="presOf" srcId="{02F5D7C6-579A-4838-8FD6-314C45901272}" destId="{751865D1-DEEA-432A-B58A-3DA277137C20}" srcOrd="0" destOrd="0" presId="urn:microsoft.com/office/officeart/2005/8/layout/hierarchy3"/>
    <dgm:cxn modelId="{E4F2B599-C5B7-4665-8B23-ABC7132915A9}" type="presOf" srcId="{C32408F7-D845-4298-99D2-0A30089356AC}" destId="{F8369E51-FB79-4A9C-8233-E2F1B22B90EE}" srcOrd="0" destOrd="0" presId="urn:microsoft.com/office/officeart/2005/8/layout/hierarchy3"/>
    <dgm:cxn modelId="{00BEBE9F-1ED3-44E9-985C-2F8A30878105}" type="presOf" srcId="{82D84CCE-CD97-42FC-AE9F-E1A6808AF6D0}" destId="{AA5AC9E4-11FA-40CD-AEB8-2F8978452D84}" srcOrd="0" destOrd="0" presId="urn:microsoft.com/office/officeart/2005/8/layout/hierarchy3"/>
    <dgm:cxn modelId="{E47911B3-382E-4355-ACD0-D29E8B3174DC}" srcId="{5EBF8E52-AFF8-4735-B3A1-A4329CACB1CF}" destId="{931C292F-5581-456A-BC4E-8CE120756ED7}" srcOrd="0" destOrd="0" parTransId="{C32408F7-D845-4298-99D2-0A30089356AC}" sibTransId="{94E7F05A-93ED-4DF1-828B-06A7F0050A7D}"/>
    <dgm:cxn modelId="{702AE9BA-F20D-403C-AFF5-346F542201AB}" srcId="{5EBF8E52-AFF8-4735-B3A1-A4329CACB1CF}" destId="{38EE81A0-E8FC-4C13-BCC0-C76F3FEE99A4}" srcOrd="2" destOrd="0" parTransId="{67D10DD0-C601-4474-BD35-A3314DECCFD6}" sibTransId="{A4A68133-0652-428F-A5D1-57541789912B}"/>
    <dgm:cxn modelId="{9BF730C9-BE04-4330-8BA2-8E8BD74857D4}" type="presOf" srcId="{67D10DD0-C601-4474-BD35-A3314DECCFD6}" destId="{EAF8869D-CCEF-4360-83A2-57F0976FF18C}" srcOrd="0" destOrd="0" presId="urn:microsoft.com/office/officeart/2005/8/layout/hierarchy3"/>
    <dgm:cxn modelId="{C47481D8-ECDA-4A34-B48F-21C25764E772}" type="presOf" srcId="{685938AA-9A24-4262-BFFC-EF700295C547}" destId="{7FC34DD9-7C62-4835-8EB6-144C75DCEC16}" srcOrd="0" destOrd="0" presId="urn:microsoft.com/office/officeart/2005/8/layout/hierarchy3"/>
    <dgm:cxn modelId="{84D2FFE0-18B5-4AEC-9286-26384F386D07}" type="presOf" srcId="{9F9D181B-B0F3-4C76-B3E9-74E566133B9C}" destId="{35F8B1DB-21C9-4EE2-9912-6D8113FDBCDF}" srcOrd="0" destOrd="0" presId="urn:microsoft.com/office/officeart/2005/8/layout/hierarchy3"/>
    <dgm:cxn modelId="{EFACA1F2-F1EC-4441-B7C6-DE1F98A4D7D4}" type="presOf" srcId="{540F8368-AB66-467E-8808-F41E8BED00C1}" destId="{D4F6E5EC-4717-4569-9D3B-1F332C4F1447}" srcOrd="0" destOrd="0" presId="urn:microsoft.com/office/officeart/2005/8/layout/hierarchy3"/>
    <dgm:cxn modelId="{4985E5F7-EF5E-44D1-ACBA-61F399C0A3D4}" srcId="{02F5D7C6-579A-4838-8FD6-314C45901272}" destId="{E6436F78-71C0-4692-9485-66E3550978B4}" srcOrd="1" destOrd="0" parTransId="{9F9D181B-B0F3-4C76-B3E9-74E566133B9C}" sibTransId="{8AB0B266-5074-461C-846D-701311A2D7ED}"/>
    <dgm:cxn modelId="{41DEEDF9-51CE-468A-B5C5-945C07828845}" type="presOf" srcId="{0823C2F8-4938-4131-9BD7-80E4B62F4F18}" destId="{8B1A4C87-EF1F-456E-9E43-132B59830C81}" srcOrd="0" destOrd="0" presId="urn:microsoft.com/office/officeart/2005/8/layout/hierarchy3"/>
    <dgm:cxn modelId="{E6C0F6F9-07FE-44ED-9493-CBFC0D9B1B5D}" srcId="{02F5D7C6-579A-4838-8FD6-314C45901272}" destId="{82D84CCE-CD97-42FC-AE9F-E1A6808AF6D0}" srcOrd="0" destOrd="0" parTransId="{540F8368-AB66-467E-8808-F41E8BED00C1}" sibTransId="{19768B25-A32D-4F4E-A5DB-585597C88041}"/>
    <dgm:cxn modelId="{73EABDFE-E9DF-4579-A2C9-488B147C1C3E}" srcId="{02F5D7C6-579A-4838-8FD6-314C45901272}" destId="{2CCE64EC-6289-4FA0-86A5-41C4E2FEA148}" srcOrd="2" destOrd="0" parTransId="{AA218338-5073-4CC2-A12E-0FED3B923F70}" sibTransId="{591E05FF-0AE2-4F37-946F-A03C2FF941BB}"/>
    <dgm:cxn modelId="{00F682E5-D890-4EC1-B50B-56F687E73C57}" type="presParOf" srcId="{8B1A4C87-EF1F-456E-9E43-132B59830C81}" destId="{F26E0703-34DF-44EC-A3EE-CFD57FC819AC}" srcOrd="0" destOrd="0" presId="urn:microsoft.com/office/officeart/2005/8/layout/hierarchy3"/>
    <dgm:cxn modelId="{9CAD38FE-D712-47DD-A6F6-7AD39B3ECAEA}" type="presParOf" srcId="{F26E0703-34DF-44EC-A3EE-CFD57FC819AC}" destId="{061117D7-9DD3-42DF-BACC-5703DFD3874B}" srcOrd="0" destOrd="0" presId="urn:microsoft.com/office/officeart/2005/8/layout/hierarchy3"/>
    <dgm:cxn modelId="{63D6123B-0022-4EDF-93EA-4E5A629E67E1}" type="presParOf" srcId="{061117D7-9DD3-42DF-BACC-5703DFD3874B}" destId="{751865D1-DEEA-432A-B58A-3DA277137C20}" srcOrd="0" destOrd="0" presId="urn:microsoft.com/office/officeart/2005/8/layout/hierarchy3"/>
    <dgm:cxn modelId="{BF008923-59BB-44DB-B000-9E259298FFAE}" type="presParOf" srcId="{061117D7-9DD3-42DF-BACC-5703DFD3874B}" destId="{A9A2BA5F-07F4-4853-B576-949826F68AA6}" srcOrd="1" destOrd="0" presId="urn:microsoft.com/office/officeart/2005/8/layout/hierarchy3"/>
    <dgm:cxn modelId="{AA68BAF7-C0D9-408D-A387-0735E699971A}" type="presParOf" srcId="{F26E0703-34DF-44EC-A3EE-CFD57FC819AC}" destId="{323D1446-8A6F-468D-9072-BD4CCF324800}" srcOrd="1" destOrd="0" presId="urn:microsoft.com/office/officeart/2005/8/layout/hierarchy3"/>
    <dgm:cxn modelId="{22C7C5D7-564F-444D-B0B1-ECDF4E888ADD}" type="presParOf" srcId="{323D1446-8A6F-468D-9072-BD4CCF324800}" destId="{D4F6E5EC-4717-4569-9D3B-1F332C4F1447}" srcOrd="0" destOrd="0" presId="urn:microsoft.com/office/officeart/2005/8/layout/hierarchy3"/>
    <dgm:cxn modelId="{EDFEDFFC-C8FE-4C0E-A98B-526BE4A66793}" type="presParOf" srcId="{323D1446-8A6F-468D-9072-BD4CCF324800}" destId="{AA5AC9E4-11FA-40CD-AEB8-2F8978452D84}" srcOrd="1" destOrd="0" presId="urn:microsoft.com/office/officeart/2005/8/layout/hierarchy3"/>
    <dgm:cxn modelId="{E11C8C5E-F839-4D34-8C62-9C82A1CAE6A7}" type="presParOf" srcId="{323D1446-8A6F-468D-9072-BD4CCF324800}" destId="{35F8B1DB-21C9-4EE2-9912-6D8113FDBCDF}" srcOrd="2" destOrd="0" presId="urn:microsoft.com/office/officeart/2005/8/layout/hierarchy3"/>
    <dgm:cxn modelId="{C9D3F6D6-0CB3-42B0-80C5-9E13DA4BAC67}" type="presParOf" srcId="{323D1446-8A6F-468D-9072-BD4CCF324800}" destId="{E429EC48-857F-4AFB-A97D-110A0B46321E}" srcOrd="3" destOrd="0" presId="urn:microsoft.com/office/officeart/2005/8/layout/hierarchy3"/>
    <dgm:cxn modelId="{FEE7D16F-3560-42C6-B584-C9C0CDF8E4F2}" type="presParOf" srcId="{323D1446-8A6F-468D-9072-BD4CCF324800}" destId="{2059CC52-C3D5-4FDB-B2BD-14AD6892046C}" srcOrd="4" destOrd="0" presId="urn:microsoft.com/office/officeart/2005/8/layout/hierarchy3"/>
    <dgm:cxn modelId="{BC91CF4F-A71F-4A4A-BD03-E5D34631CE10}" type="presParOf" srcId="{323D1446-8A6F-468D-9072-BD4CCF324800}" destId="{83A93CF5-847D-4A3A-B6E5-D2B691415CBD}" srcOrd="5" destOrd="0" presId="urn:microsoft.com/office/officeart/2005/8/layout/hierarchy3"/>
    <dgm:cxn modelId="{CA860B6C-4DE7-4C44-A23A-3EC3DD013FD3}" type="presParOf" srcId="{8B1A4C87-EF1F-456E-9E43-132B59830C81}" destId="{30D2BBD6-90CF-4C7D-95F9-1E90A71F76CE}" srcOrd="1" destOrd="0" presId="urn:microsoft.com/office/officeart/2005/8/layout/hierarchy3"/>
    <dgm:cxn modelId="{4506AD8F-E2EE-460B-9D96-B64A7C5AE3FD}" type="presParOf" srcId="{30D2BBD6-90CF-4C7D-95F9-1E90A71F76CE}" destId="{5C84E5DD-321C-460F-AD7B-E49D37EB8751}" srcOrd="0" destOrd="0" presId="urn:microsoft.com/office/officeart/2005/8/layout/hierarchy3"/>
    <dgm:cxn modelId="{6D4E0A08-4A31-41F5-88C3-85ECC99514C5}" type="presParOf" srcId="{5C84E5DD-321C-460F-AD7B-E49D37EB8751}" destId="{31626F3F-1B48-4841-8D10-07119258285A}" srcOrd="0" destOrd="0" presId="urn:microsoft.com/office/officeart/2005/8/layout/hierarchy3"/>
    <dgm:cxn modelId="{6DCDBF4A-4CD0-4D76-AD4F-05923C8485CB}" type="presParOf" srcId="{5C84E5DD-321C-460F-AD7B-E49D37EB8751}" destId="{6095951C-E160-46CC-909D-109FF10FE018}" srcOrd="1" destOrd="0" presId="urn:microsoft.com/office/officeart/2005/8/layout/hierarchy3"/>
    <dgm:cxn modelId="{16ADF715-E226-4B45-99A8-46AA131BF0E1}" type="presParOf" srcId="{30D2BBD6-90CF-4C7D-95F9-1E90A71F76CE}" destId="{98B66038-2F8C-4EF1-8158-A380ACA7F151}" srcOrd="1" destOrd="0" presId="urn:microsoft.com/office/officeart/2005/8/layout/hierarchy3"/>
    <dgm:cxn modelId="{9D6C935C-AFF2-4932-B597-17CAF175CF40}" type="presParOf" srcId="{98B66038-2F8C-4EF1-8158-A380ACA7F151}" destId="{F8369E51-FB79-4A9C-8233-E2F1B22B90EE}" srcOrd="0" destOrd="0" presId="urn:microsoft.com/office/officeart/2005/8/layout/hierarchy3"/>
    <dgm:cxn modelId="{AD88ED4D-FCD1-434B-96FA-28CD0D3D1E2C}" type="presParOf" srcId="{98B66038-2F8C-4EF1-8158-A380ACA7F151}" destId="{38B40515-6F02-49C8-9BE5-CA60360613A1}" srcOrd="1" destOrd="0" presId="urn:microsoft.com/office/officeart/2005/8/layout/hierarchy3"/>
    <dgm:cxn modelId="{BFE74FD0-7068-4453-8187-5FA24CBD0427}" type="presParOf" srcId="{98B66038-2F8C-4EF1-8158-A380ACA7F151}" destId="{7FC34DD9-7C62-4835-8EB6-144C75DCEC16}" srcOrd="2" destOrd="0" presId="urn:microsoft.com/office/officeart/2005/8/layout/hierarchy3"/>
    <dgm:cxn modelId="{B62B2B0E-FF74-4222-B015-87B9E9AB2306}" type="presParOf" srcId="{98B66038-2F8C-4EF1-8158-A380ACA7F151}" destId="{79E070C1-4332-4D2D-891A-63489C2A4490}" srcOrd="3" destOrd="0" presId="urn:microsoft.com/office/officeart/2005/8/layout/hierarchy3"/>
    <dgm:cxn modelId="{519976BB-1CEA-4D6D-B47D-B8B3FA22FE55}" type="presParOf" srcId="{98B66038-2F8C-4EF1-8158-A380ACA7F151}" destId="{EAF8869D-CCEF-4360-83A2-57F0976FF18C}" srcOrd="4" destOrd="0" presId="urn:microsoft.com/office/officeart/2005/8/layout/hierarchy3"/>
    <dgm:cxn modelId="{45F5326A-A8ED-4744-94FC-7587BF136D92}" type="presParOf" srcId="{98B66038-2F8C-4EF1-8158-A380ACA7F151}" destId="{9134FE31-9A83-4E45-B75A-C37720CBC0DE}"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ED7EEA-C39D-4607-9130-DF166BAA13FA}"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US"/>
        </a:p>
      </dgm:t>
    </dgm:pt>
    <dgm:pt modelId="{0A9BCF23-5B02-462A-A3B9-FBFC5E0285A6}">
      <dgm:prSet phldrT="[Text]"/>
      <dgm:spPr/>
      <dgm:t>
        <a:bodyPr/>
        <a:lstStyle/>
        <a:p>
          <a:r>
            <a:rPr lang="en-US" dirty="0"/>
            <a:t>Identify Needs</a:t>
          </a:r>
        </a:p>
      </dgm:t>
    </dgm:pt>
    <dgm:pt modelId="{6922F1D3-A4AF-4A70-BE9A-77794576AB38}" type="parTrans" cxnId="{39B7EB69-EFE0-49AD-AEAF-98E4EE79368F}">
      <dgm:prSet/>
      <dgm:spPr/>
      <dgm:t>
        <a:bodyPr/>
        <a:lstStyle/>
        <a:p>
          <a:endParaRPr lang="en-US"/>
        </a:p>
      </dgm:t>
    </dgm:pt>
    <dgm:pt modelId="{6DB79FBD-E3E4-4F3F-8A81-B2791964E11E}" type="sibTrans" cxnId="{39B7EB69-EFE0-49AD-AEAF-98E4EE79368F}">
      <dgm:prSet/>
      <dgm:spPr/>
      <dgm:t>
        <a:bodyPr/>
        <a:lstStyle/>
        <a:p>
          <a:endParaRPr lang="en-US"/>
        </a:p>
      </dgm:t>
    </dgm:pt>
    <dgm:pt modelId="{0379FB46-67D9-4432-A6D7-593EDA1501AE}">
      <dgm:prSet phldrT="[Text]"/>
      <dgm:spPr/>
      <dgm:t>
        <a:bodyPr/>
        <a:lstStyle/>
        <a:p>
          <a:r>
            <a:rPr lang="en-US" dirty="0"/>
            <a:t>Plan </a:t>
          </a:r>
        </a:p>
      </dgm:t>
    </dgm:pt>
    <dgm:pt modelId="{652D6485-07E4-43D6-912B-7276889E16ED}" type="parTrans" cxnId="{065FC348-4E34-492D-B23A-281A54DC3EBB}">
      <dgm:prSet/>
      <dgm:spPr/>
      <dgm:t>
        <a:bodyPr/>
        <a:lstStyle/>
        <a:p>
          <a:endParaRPr lang="en-US"/>
        </a:p>
      </dgm:t>
    </dgm:pt>
    <dgm:pt modelId="{0AB4E5E2-2946-44E4-8870-14A8D619F16D}" type="sibTrans" cxnId="{065FC348-4E34-492D-B23A-281A54DC3EBB}">
      <dgm:prSet/>
      <dgm:spPr/>
      <dgm:t>
        <a:bodyPr/>
        <a:lstStyle/>
        <a:p>
          <a:endParaRPr lang="en-US"/>
        </a:p>
      </dgm:t>
    </dgm:pt>
    <dgm:pt modelId="{F35F0F50-5AB6-4976-8F81-EB040A9C7B7B}">
      <dgm:prSet phldrT="[Text]"/>
      <dgm:spPr/>
      <dgm:t>
        <a:bodyPr/>
        <a:lstStyle/>
        <a:p>
          <a:r>
            <a:rPr lang="en-US" dirty="0"/>
            <a:t>Implement and Monitor</a:t>
          </a:r>
        </a:p>
      </dgm:t>
    </dgm:pt>
    <dgm:pt modelId="{6597D33C-007C-4036-9754-F4AA2C670E16}" type="parTrans" cxnId="{7DACB7BD-B78F-4C4A-BA82-C3E72D59C822}">
      <dgm:prSet/>
      <dgm:spPr/>
      <dgm:t>
        <a:bodyPr/>
        <a:lstStyle/>
        <a:p>
          <a:endParaRPr lang="en-US"/>
        </a:p>
      </dgm:t>
    </dgm:pt>
    <dgm:pt modelId="{273332AB-F4E2-43EA-85DA-50373DCBDE20}" type="sibTrans" cxnId="{7DACB7BD-B78F-4C4A-BA82-C3E72D59C822}">
      <dgm:prSet/>
      <dgm:spPr/>
      <dgm:t>
        <a:bodyPr/>
        <a:lstStyle/>
        <a:p>
          <a:endParaRPr lang="en-US"/>
        </a:p>
      </dgm:t>
    </dgm:pt>
    <dgm:pt modelId="{E294977E-50E2-422F-A6A1-83372565A621}" type="pres">
      <dgm:prSet presAssocID="{82ED7EEA-C39D-4607-9130-DF166BAA13FA}" presName="cycle" presStyleCnt="0">
        <dgm:presLayoutVars>
          <dgm:dir/>
          <dgm:resizeHandles val="exact"/>
        </dgm:presLayoutVars>
      </dgm:prSet>
      <dgm:spPr/>
    </dgm:pt>
    <dgm:pt modelId="{E79C018F-0B8F-47F0-A14D-D1CC2FBA68FA}" type="pres">
      <dgm:prSet presAssocID="{0A9BCF23-5B02-462A-A3B9-FBFC5E0285A6}" presName="node" presStyleLbl="node1" presStyleIdx="0" presStyleCnt="3">
        <dgm:presLayoutVars>
          <dgm:bulletEnabled val="1"/>
        </dgm:presLayoutVars>
      </dgm:prSet>
      <dgm:spPr/>
    </dgm:pt>
    <dgm:pt modelId="{D06BDFB3-002F-4925-9E51-4BE1279B28CA}" type="pres">
      <dgm:prSet presAssocID="{0A9BCF23-5B02-462A-A3B9-FBFC5E0285A6}" presName="spNode" presStyleCnt="0"/>
      <dgm:spPr/>
    </dgm:pt>
    <dgm:pt modelId="{667B3B86-3456-41BC-8206-94520131930E}" type="pres">
      <dgm:prSet presAssocID="{6DB79FBD-E3E4-4F3F-8A81-B2791964E11E}" presName="sibTrans" presStyleLbl="sibTrans1D1" presStyleIdx="0" presStyleCnt="3"/>
      <dgm:spPr/>
    </dgm:pt>
    <dgm:pt modelId="{4DCE0D66-AA8D-47AC-A4EC-77DC31BE918F}" type="pres">
      <dgm:prSet presAssocID="{0379FB46-67D9-4432-A6D7-593EDA1501AE}" presName="node" presStyleLbl="node1" presStyleIdx="1" presStyleCnt="3">
        <dgm:presLayoutVars>
          <dgm:bulletEnabled val="1"/>
        </dgm:presLayoutVars>
      </dgm:prSet>
      <dgm:spPr/>
    </dgm:pt>
    <dgm:pt modelId="{3AFFF9CE-4BBD-415F-B9A1-7DA36DAECC82}" type="pres">
      <dgm:prSet presAssocID="{0379FB46-67D9-4432-A6D7-593EDA1501AE}" presName="spNode" presStyleCnt="0"/>
      <dgm:spPr/>
    </dgm:pt>
    <dgm:pt modelId="{7489DB17-1CFB-4CE8-8496-91DEECB33E6C}" type="pres">
      <dgm:prSet presAssocID="{0AB4E5E2-2946-44E4-8870-14A8D619F16D}" presName="sibTrans" presStyleLbl="sibTrans1D1" presStyleIdx="1" presStyleCnt="3"/>
      <dgm:spPr/>
    </dgm:pt>
    <dgm:pt modelId="{AF140304-BF40-426B-83E2-878C0EECD161}" type="pres">
      <dgm:prSet presAssocID="{F35F0F50-5AB6-4976-8F81-EB040A9C7B7B}" presName="node" presStyleLbl="node1" presStyleIdx="2" presStyleCnt="3">
        <dgm:presLayoutVars>
          <dgm:bulletEnabled val="1"/>
        </dgm:presLayoutVars>
      </dgm:prSet>
      <dgm:spPr/>
    </dgm:pt>
    <dgm:pt modelId="{96B9B36F-CE27-4CE4-A014-3F05BC9C7A88}" type="pres">
      <dgm:prSet presAssocID="{F35F0F50-5AB6-4976-8F81-EB040A9C7B7B}" presName="spNode" presStyleCnt="0"/>
      <dgm:spPr/>
    </dgm:pt>
    <dgm:pt modelId="{1ABC380F-91BA-4455-9D4C-459D20234C83}" type="pres">
      <dgm:prSet presAssocID="{273332AB-F4E2-43EA-85DA-50373DCBDE20}" presName="sibTrans" presStyleLbl="sibTrans1D1" presStyleIdx="2" presStyleCnt="3"/>
      <dgm:spPr/>
    </dgm:pt>
  </dgm:ptLst>
  <dgm:cxnLst>
    <dgm:cxn modelId="{33DE9116-AAF2-4814-8DA6-63B47528E059}" type="presOf" srcId="{82ED7EEA-C39D-4607-9130-DF166BAA13FA}" destId="{E294977E-50E2-422F-A6A1-83372565A621}" srcOrd="0" destOrd="0" presId="urn:microsoft.com/office/officeart/2005/8/layout/cycle5"/>
    <dgm:cxn modelId="{065FC348-4E34-492D-B23A-281A54DC3EBB}" srcId="{82ED7EEA-C39D-4607-9130-DF166BAA13FA}" destId="{0379FB46-67D9-4432-A6D7-593EDA1501AE}" srcOrd="1" destOrd="0" parTransId="{652D6485-07E4-43D6-912B-7276889E16ED}" sibTransId="{0AB4E5E2-2946-44E4-8870-14A8D619F16D}"/>
    <dgm:cxn modelId="{39B7EB69-EFE0-49AD-AEAF-98E4EE79368F}" srcId="{82ED7EEA-C39D-4607-9130-DF166BAA13FA}" destId="{0A9BCF23-5B02-462A-A3B9-FBFC5E0285A6}" srcOrd="0" destOrd="0" parTransId="{6922F1D3-A4AF-4A70-BE9A-77794576AB38}" sibTransId="{6DB79FBD-E3E4-4F3F-8A81-B2791964E11E}"/>
    <dgm:cxn modelId="{02D36383-BFD8-455A-951C-AC0613400D2D}" type="presOf" srcId="{273332AB-F4E2-43EA-85DA-50373DCBDE20}" destId="{1ABC380F-91BA-4455-9D4C-459D20234C83}" srcOrd="0" destOrd="0" presId="urn:microsoft.com/office/officeart/2005/8/layout/cycle5"/>
    <dgm:cxn modelId="{93C9998A-4ADD-4D0E-ACBD-F736603C0A0E}" type="presOf" srcId="{6DB79FBD-E3E4-4F3F-8A81-B2791964E11E}" destId="{667B3B86-3456-41BC-8206-94520131930E}" srcOrd="0" destOrd="0" presId="urn:microsoft.com/office/officeart/2005/8/layout/cycle5"/>
    <dgm:cxn modelId="{FA48C8A7-5C5B-4FF2-B788-FAAE189E3C82}" type="presOf" srcId="{F35F0F50-5AB6-4976-8F81-EB040A9C7B7B}" destId="{AF140304-BF40-426B-83E2-878C0EECD161}" srcOrd="0" destOrd="0" presId="urn:microsoft.com/office/officeart/2005/8/layout/cycle5"/>
    <dgm:cxn modelId="{AEFBD1B4-068A-495D-BCB0-A4C330EF41BB}" type="presOf" srcId="{0AB4E5E2-2946-44E4-8870-14A8D619F16D}" destId="{7489DB17-1CFB-4CE8-8496-91DEECB33E6C}" srcOrd="0" destOrd="0" presId="urn:microsoft.com/office/officeart/2005/8/layout/cycle5"/>
    <dgm:cxn modelId="{D0D6D0BA-455E-42FD-8BDB-87C37837927E}" type="presOf" srcId="{0A9BCF23-5B02-462A-A3B9-FBFC5E0285A6}" destId="{E79C018F-0B8F-47F0-A14D-D1CC2FBA68FA}" srcOrd="0" destOrd="0" presId="urn:microsoft.com/office/officeart/2005/8/layout/cycle5"/>
    <dgm:cxn modelId="{7DACB7BD-B78F-4C4A-BA82-C3E72D59C822}" srcId="{82ED7EEA-C39D-4607-9130-DF166BAA13FA}" destId="{F35F0F50-5AB6-4976-8F81-EB040A9C7B7B}" srcOrd="2" destOrd="0" parTransId="{6597D33C-007C-4036-9754-F4AA2C670E16}" sibTransId="{273332AB-F4E2-43EA-85DA-50373DCBDE20}"/>
    <dgm:cxn modelId="{F0A9E0FB-3271-4BEB-A29B-C194F4E2E5B4}" type="presOf" srcId="{0379FB46-67D9-4432-A6D7-593EDA1501AE}" destId="{4DCE0D66-AA8D-47AC-A4EC-77DC31BE918F}" srcOrd="0" destOrd="0" presId="urn:microsoft.com/office/officeart/2005/8/layout/cycle5"/>
    <dgm:cxn modelId="{B39BEA92-4A00-4DE5-80BF-7D305A1B5446}" type="presParOf" srcId="{E294977E-50E2-422F-A6A1-83372565A621}" destId="{E79C018F-0B8F-47F0-A14D-D1CC2FBA68FA}" srcOrd="0" destOrd="0" presId="urn:microsoft.com/office/officeart/2005/8/layout/cycle5"/>
    <dgm:cxn modelId="{99EEAA48-469B-4664-99D4-EB340A555393}" type="presParOf" srcId="{E294977E-50E2-422F-A6A1-83372565A621}" destId="{D06BDFB3-002F-4925-9E51-4BE1279B28CA}" srcOrd="1" destOrd="0" presId="urn:microsoft.com/office/officeart/2005/8/layout/cycle5"/>
    <dgm:cxn modelId="{177E8FA6-1C2F-4C77-84AB-52BC35D66333}" type="presParOf" srcId="{E294977E-50E2-422F-A6A1-83372565A621}" destId="{667B3B86-3456-41BC-8206-94520131930E}" srcOrd="2" destOrd="0" presId="urn:microsoft.com/office/officeart/2005/8/layout/cycle5"/>
    <dgm:cxn modelId="{B7D020B4-4391-4572-98C1-3FBFC856C294}" type="presParOf" srcId="{E294977E-50E2-422F-A6A1-83372565A621}" destId="{4DCE0D66-AA8D-47AC-A4EC-77DC31BE918F}" srcOrd="3" destOrd="0" presId="urn:microsoft.com/office/officeart/2005/8/layout/cycle5"/>
    <dgm:cxn modelId="{AE3D7440-493C-4A06-ADB7-B0266484B2B4}" type="presParOf" srcId="{E294977E-50E2-422F-A6A1-83372565A621}" destId="{3AFFF9CE-4BBD-415F-B9A1-7DA36DAECC82}" srcOrd="4" destOrd="0" presId="urn:microsoft.com/office/officeart/2005/8/layout/cycle5"/>
    <dgm:cxn modelId="{C9EBE76C-2706-4A8B-9DAD-601DADE0AEDD}" type="presParOf" srcId="{E294977E-50E2-422F-A6A1-83372565A621}" destId="{7489DB17-1CFB-4CE8-8496-91DEECB33E6C}" srcOrd="5" destOrd="0" presId="urn:microsoft.com/office/officeart/2005/8/layout/cycle5"/>
    <dgm:cxn modelId="{166E423D-730C-418C-878F-C37DD94419DC}" type="presParOf" srcId="{E294977E-50E2-422F-A6A1-83372565A621}" destId="{AF140304-BF40-426B-83E2-878C0EECD161}" srcOrd="6" destOrd="0" presId="urn:microsoft.com/office/officeart/2005/8/layout/cycle5"/>
    <dgm:cxn modelId="{AC89CD50-4F58-4D51-A695-D2CB24BAFC05}" type="presParOf" srcId="{E294977E-50E2-422F-A6A1-83372565A621}" destId="{96B9B36F-CE27-4CE4-A014-3F05BC9C7A88}" srcOrd="7" destOrd="0" presId="urn:microsoft.com/office/officeart/2005/8/layout/cycle5"/>
    <dgm:cxn modelId="{375CCBD0-4D30-4AC9-AE9C-CC5EA40EB0C6}" type="presParOf" srcId="{E294977E-50E2-422F-A6A1-83372565A621}" destId="{1ABC380F-91BA-4455-9D4C-459D20234C83}"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D7EEA-C39D-4607-9130-DF166BAA13FA}"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US"/>
        </a:p>
      </dgm:t>
    </dgm:pt>
    <dgm:pt modelId="{0A9BCF23-5B02-462A-A3B9-FBFC5E0285A6}">
      <dgm:prSet phldrT="[Text]"/>
      <dgm:spPr/>
      <dgm:t>
        <a:bodyPr/>
        <a:lstStyle/>
        <a:p>
          <a:r>
            <a:rPr lang="en-US" dirty="0"/>
            <a:t>Identify Needs</a:t>
          </a:r>
        </a:p>
      </dgm:t>
    </dgm:pt>
    <dgm:pt modelId="{6922F1D3-A4AF-4A70-BE9A-77794576AB38}" type="parTrans" cxnId="{39B7EB69-EFE0-49AD-AEAF-98E4EE79368F}">
      <dgm:prSet/>
      <dgm:spPr/>
      <dgm:t>
        <a:bodyPr/>
        <a:lstStyle/>
        <a:p>
          <a:endParaRPr lang="en-US"/>
        </a:p>
      </dgm:t>
    </dgm:pt>
    <dgm:pt modelId="{6DB79FBD-E3E4-4F3F-8A81-B2791964E11E}" type="sibTrans" cxnId="{39B7EB69-EFE0-49AD-AEAF-98E4EE79368F}">
      <dgm:prSet/>
      <dgm:spPr/>
      <dgm:t>
        <a:bodyPr/>
        <a:lstStyle/>
        <a:p>
          <a:endParaRPr lang="en-US"/>
        </a:p>
      </dgm:t>
    </dgm:pt>
    <dgm:pt modelId="{0379FB46-67D9-4432-A6D7-593EDA1501AE}">
      <dgm:prSet phldrT="[Text]"/>
      <dgm:spPr/>
      <dgm:t>
        <a:bodyPr/>
        <a:lstStyle/>
        <a:p>
          <a:r>
            <a:rPr lang="en-US" dirty="0"/>
            <a:t>Plan </a:t>
          </a:r>
        </a:p>
      </dgm:t>
    </dgm:pt>
    <dgm:pt modelId="{652D6485-07E4-43D6-912B-7276889E16ED}" type="parTrans" cxnId="{065FC348-4E34-492D-B23A-281A54DC3EBB}">
      <dgm:prSet/>
      <dgm:spPr/>
      <dgm:t>
        <a:bodyPr/>
        <a:lstStyle/>
        <a:p>
          <a:endParaRPr lang="en-US"/>
        </a:p>
      </dgm:t>
    </dgm:pt>
    <dgm:pt modelId="{0AB4E5E2-2946-44E4-8870-14A8D619F16D}" type="sibTrans" cxnId="{065FC348-4E34-492D-B23A-281A54DC3EBB}">
      <dgm:prSet/>
      <dgm:spPr/>
      <dgm:t>
        <a:bodyPr/>
        <a:lstStyle/>
        <a:p>
          <a:endParaRPr lang="en-US"/>
        </a:p>
      </dgm:t>
    </dgm:pt>
    <dgm:pt modelId="{F35F0F50-5AB6-4976-8F81-EB040A9C7B7B}">
      <dgm:prSet phldrT="[Text]"/>
      <dgm:spPr/>
      <dgm:t>
        <a:bodyPr/>
        <a:lstStyle/>
        <a:p>
          <a:r>
            <a:rPr lang="en-US" dirty="0"/>
            <a:t>Implement and Monitor</a:t>
          </a:r>
        </a:p>
      </dgm:t>
    </dgm:pt>
    <dgm:pt modelId="{6597D33C-007C-4036-9754-F4AA2C670E16}" type="parTrans" cxnId="{7DACB7BD-B78F-4C4A-BA82-C3E72D59C822}">
      <dgm:prSet/>
      <dgm:spPr/>
      <dgm:t>
        <a:bodyPr/>
        <a:lstStyle/>
        <a:p>
          <a:endParaRPr lang="en-US"/>
        </a:p>
      </dgm:t>
    </dgm:pt>
    <dgm:pt modelId="{273332AB-F4E2-43EA-85DA-50373DCBDE20}" type="sibTrans" cxnId="{7DACB7BD-B78F-4C4A-BA82-C3E72D59C822}">
      <dgm:prSet/>
      <dgm:spPr/>
      <dgm:t>
        <a:bodyPr/>
        <a:lstStyle/>
        <a:p>
          <a:endParaRPr lang="en-US"/>
        </a:p>
      </dgm:t>
    </dgm:pt>
    <dgm:pt modelId="{E294977E-50E2-422F-A6A1-83372565A621}" type="pres">
      <dgm:prSet presAssocID="{82ED7EEA-C39D-4607-9130-DF166BAA13FA}" presName="cycle" presStyleCnt="0">
        <dgm:presLayoutVars>
          <dgm:dir/>
          <dgm:resizeHandles val="exact"/>
        </dgm:presLayoutVars>
      </dgm:prSet>
      <dgm:spPr/>
    </dgm:pt>
    <dgm:pt modelId="{E79C018F-0B8F-47F0-A14D-D1CC2FBA68FA}" type="pres">
      <dgm:prSet presAssocID="{0A9BCF23-5B02-462A-A3B9-FBFC5E0285A6}" presName="node" presStyleLbl="node1" presStyleIdx="0" presStyleCnt="3">
        <dgm:presLayoutVars>
          <dgm:bulletEnabled val="1"/>
        </dgm:presLayoutVars>
      </dgm:prSet>
      <dgm:spPr/>
    </dgm:pt>
    <dgm:pt modelId="{D06BDFB3-002F-4925-9E51-4BE1279B28CA}" type="pres">
      <dgm:prSet presAssocID="{0A9BCF23-5B02-462A-A3B9-FBFC5E0285A6}" presName="spNode" presStyleCnt="0"/>
      <dgm:spPr/>
    </dgm:pt>
    <dgm:pt modelId="{667B3B86-3456-41BC-8206-94520131930E}" type="pres">
      <dgm:prSet presAssocID="{6DB79FBD-E3E4-4F3F-8A81-B2791964E11E}" presName="sibTrans" presStyleLbl="sibTrans1D1" presStyleIdx="0" presStyleCnt="3"/>
      <dgm:spPr/>
    </dgm:pt>
    <dgm:pt modelId="{4DCE0D66-AA8D-47AC-A4EC-77DC31BE918F}" type="pres">
      <dgm:prSet presAssocID="{0379FB46-67D9-4432-A6D7-593EDA1501AE}" presName="node" presStyleLbl="node1" presStyleIdx="1" presStyleCnt="3">
        <dgm:presLayoutVars>
          <dgm:bulletEnabled val="1"/>
        </dgm:presLayoutVars>
      </dgm:prSet>
      <dgm:spPr/>
    </dgm:pt>
    <dgm:pt modelId="{3AFFF9CE-4BBD-415F-B9A1-7DA36DAECC82}" type="pres">
      <dgm:prSet presAssocID="{0379FB46-67D9-4432-A6D7-593EDA1501AE}" presName="spNode" presStyleCnt="0"/>
      <dgm:spPr/>
    </dgm:pt>
    <dgm:pt modelId="{7489DB17-1CFB-4CE8-8496-91DEECB33E6C}" type="pres">
      <dgm:prSet presAssocID="{0AB4E5E2-2946-44E4-8870-14A8D619F16D}" presName="sibTrans" presStyleLbl="sibTrans1D1" presStyleIdx="1" presStyleCnt="3"/>
      <dgm:spPr/>
    </dgm:pt>
    <dgm:pt modelId="{AF140304-BF40-426B-83E2-878C0EECD161}" type="pres">
      <dgm:prSet presAssocID="{F35F0F50-5AB6-4976-8F81-EB040A9C7B7B}" presName="node" presStyleLbl="node1" presStyleIdx="2" presStyleCnt="3">
        <dgm:presLayoutVars>
          <dgm:bulletEnabled val="1"/>
        </dgm:presLayoutVars>
      </dgm:prSet>
      <dgm:spPr/>
    </dgm:pt>
    <dgm:pt modelId="{96B9B36F-CE27-4CE4-A014-3F05BC9C7A88}" type="pres">
      <dgm:prSet presAssocID="{F35F0F50-5AB6-4976-8F81-EB040A9C7B7B}" presName="spNode" presStyleCnt="0"/>
      <dgm:spPr/>
    </dgm:pt>
    <dgm:pt modelId="{1ABC380F-91BA-4455-9D4C-459D20234C83}" type="pres">
      <dgm:prSet presAssocID="{273332AB-F4E2-43EA-85DA-50373DCBDE20}" presName="sibTrans" presStyleLbl="sibTrans1D1" presStyleIdx="2" presStyleCnt="3"/>
      <dgm:spPr/>
    </dgm:pt>
  </dgm:ptLst>
  <dgm:cxnLst>
    <dgm:cxn modelId="{33DE9116-AAF2-4814-8DA6-63B47528E059}" type="presOf" srcId="{82ED7EEA-C39D-4607-9130-DF166BAA13FA}" destId="{E294977E-50E2-422F-A6A1-83372565A621}" srcOrd="0" destOrd="0" presId="urn:microsoft.com/office/officeart/2005/8/layout/cycle5"/>
    <dgm:cxn modelId="{065FC348-4E34-492D-B23A-281A54DC3EBB}" srcId="{82ED7EEA-C39D-4607-9130-DF166BAA13FA}" destId="{0379FB46-67D9-4432-A6D7-593EDA1501AE}" srcOrd="1" destOrd="0" parTransId="{652D6485-07E4-43D6-912B-7276889E16ED}" sibTransId="{0AB4E5E2-2946-44E4-8870-14A8D619F16D}"/>
    <dgm:cxn modelId="{39B7EB69-EFE0-49AD-AEAF-98E4EE79368F}" srcId="{82ED7EEA-C39D-4607-9130-DF166BAA13FA}" destId="{0A9BCF23-5B02-462A-A3B9-FBFC5E0285A6}" srcOrd="0" destOrd="0" parTransId="{6922F1D3-A4AF-4A70-BE9A-77794576AB38}" sibTransId="{6DB79FBD-E3E4-4F3F-8A81-B2791964E11E}"/>
    <dgm:cxn modelId="{02D36383-BFD8-455A-951C-AC0613400D2D}" type="presOf" srcId="{273332AB-F4E2-43EA-85DA-50373DCBDE20}" destId="{1ABC380F-91BA-4455-9D4C-459D20234C83}" srcOrd="0" destOrd="0" presId="urn:microsoft.com/office/officeart/2005/8/layout/cycle5"/>
    <dgm:cxn modelId="{93C9998A-4ADD-4D0E-ACBD-F736603C0A0E}" type="presOf" srcId="{6DB79FBD-E3E4-4F3F-8A81-B2791964E11E}" destId="{667B3B86-3456-41BC-8206-94520131930E}" srcOrd="0" destOrd="0" presId="urn:microsoft.com/office/officeart/2005/8/layout/cycle5"/>
    <dgm:cxn modelId="{FA48C8A7-5C5B-4FF2-B788-FAAE189E3C82}" type="presOf" srcId="{F35F0F50-5AB6-4976-8F81-EB040A9C7B7B}" destId="{AF140304-BF40-426B-83E2-878C0EECD161}" srcOrd="0" destOrd="0" presId="urn:microsoft.com/office/officeart/2005/8/layout/cycle5"/>
    <dgm:cxn modelId="{AEFBD1B4-068A-495D-BCB0-A4C330EF41BB}" type="presOf" srcId="{0AB4E5E2-2946-44E4-8870-14A8D619F16D}" destId="{7489DB17-1CFB-4CE8-8496-91DEECB33E6C}" srcOrd="0" destOrd="0" presId="urn:microsoft.com/office/officeart/2005/8/layout/cycle5"/>
    <dgm:cxn modelId="{D0D6D0BA-455E-42FD-8BDB-87C37837927E}" type="presOf" srcId="{0A9BCF23-5B02-462A-A3B9-FBFC5E0285A6}" destId="{E79C018F-0B8F-47F0-A14D-D1CC2FBA68FA}" srcOrd="0" destOrd="0" presId="urn:microsoft.com/office/officeart/2005/8/layout/cycle5"/>
    <dgm:cxn modelId="{7DACB7BD-B78F-4C4A-BA82-C3E72D59C822}" srcId="{82ED7EEA-C39D-4607-9130-DF166BAA13FA}" destId="{F35F0F50-5AB6-4976-8F81-EB040A9C7B7B}" srcOrd="2" destOrd="0" parTransId="{6597D33C-007C-4036-9754-F4AA2C670E16}" sibTransId="{273332AB-F4E2-43EA-85DA-50373DCBDE20}"/>
    <dgm:cxn modelId="{F0A9E0FB-3271-4BEB-A29B-C194F4E2E5B4}" type="presOf" srcId="{0379FB46-67D9-4432-A6D7-593EDA1501AE}" destId="{4DCE0D66-AA8D-47AC-A4EC-77DC31BE918F}" srcOrd="0" destOrd="0" presId="urn:microsoft.com/office/officeart/2005/8/layout/cycle5"/>
    <dgm:cxn modelId="{B39BEA92-4A00-4DE5-80BF-7D305A1B5446}" type="presParOf" srcId="{E294977E-50E2-422F-A6A1-83372565A621}" destId="{E79C018F-0B8F-47F0-A14D-D1CC2FBA68FA}" srcOrd="0" destOrd="0" presId="urn:microsoft.com/office/officeart/2005/8/layout/cycle5"/>
    <dgm:cxn modelId="{99EEAA48-469B-4664-99D4-EB340A555393}" type="presParOf" srcId="{E294977E-50E2-422F-A6A1-83372565A621}" destId="{D06BDFB3-002F-4925-9E51-4BE1279B28CA}" srcOrd="1" destOrd="0" presId="urn:microsoft.com/office/officeart/2005/8/layout/cycle5"/>
    <dgm:cxn modelId="{177E8FA6-1C2F-4C77-84AB-52BC35D66333}" type="presParOf" srcId="{E294977E-50E2-422F-A6A1-83372565A621}" destId="{667B3B86-3456-41BC-8206-94520131930E}" srcOrd="2" destOrd="0" presId="urn:microsoft.com/office/officeart/2005/8/layout/cycle5"/>
    <dgm:cxn modelId="{B7D020B4-4391-4572-98C1-3FBFC856C294}" type="presParOf" srcId="{E294977E-50E2-422F-A6A1-83372565A621}" destId="{4DCE0D66-AA8D-47AC-A4EC-77DC31BE918F}" srcOrd="3" destOrd="0" presId="urn:microsoft.com/office/officeart/2005/8/layout/cycle5"/>
    <dgm:cxn modelId="{AE3D7440-493C-4A06-ADB7-B0266484B2B4}" type="presParOf" srcId="{E294977E-50E2-422F-A6A1-83372565A621}" destId="{3AFFF9CE-4BBD-415F-B9A1-7DA36DAECC82}" srcOrd="4" destOrd="0" presId="urn:microsoft.com/office/officeart/2005/8/layout/cycle5"/>
    <dgm:cxn modelId="{C9EBE76C-2706-4A8B-9DAD-601DADE0AEDD}" type="presParOf" srcId="{E294977E-50E2-422F-A6A1-83372565A621}" destId="{7489DB17-1CFB-4CE8-8496-91DEECB33E6C}" srcOrd="5" destOrd="0" presId="urn:microsoft.com/office/officeart/2005/8/layout/cycle5"/>
    <dgm:cxn modelId="{166E423D-730C-418C-878F-C37DD94419DC}" type="presParOf" srcId="{E294977E-50E2-422F-A6A1-83372565A621}" destId="{AF140304-BF40-426B-83E2-878C0EECD161}" srcOrd="6" destOrd="0" presId="urn:microsoft.com/office/officeart/2005/8/layout/cycle5"/>
    <dgm:cxn modelId="{AC89CD50-4F58-4D51-A695-D2CB24BAFC05}" type="presParOf" srcId="{E294977E-50E2-422F-A6A1-83372565A621}" destId="{96B9B36F-CE27-4CE4-A014-3F05BC9C7A88}" srcOrd="7" destOrd="0" presId="urn:microsoft.com/office/officeart/2005/8/layout/cycle5"/>
    <dgm:cxn modelId="{375CCBD0-4D30-4AC9-AE9C-CC5EA40EB0C6}" type="presParOf" srcId="{E294977E-50E2-422F-A6A1-83372565A621}" destId="{1ABC380F-91BA-4455-9D4C-459D20234C83}"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865D1-DEEA-432A-B58A-3DA277137C20}">
      <dsp:nvSpPr>
        <dsp:cNvPr id="0" name=""/>
        <dsp:cNvSpPr/>
      </dsp:nvSpPr>
      <dsp:spPr>
        <a:xfrm>
          <a:off x="1749272" y="1332"/>
          <a:ext cx="2237235" cy="1118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From</a:t>
          </a:r>
        </a:p>
      </dsp:txBody>
      <dsp:txXfrm>
        <a:off x="1782035" y="34095"/>
        <a:ext cx="2171709" cy="1053091"/>
      </dsp:txXfrm>
    </dsp:sp>
    <dsp:sp modelId="{D4F6E5EC-4717-4569-9D3B-1F332C4F1447}">
      <dsp:nvSpPr>
        <dsp:cNvPr id="0" name=""/>
        <dsp:cNvSpPr/>
      </dsp:nvSpPr>
      <dsp:spPr>
        <a:xfrm>
          <a:off x="1972996" y="1119950"/>
          <a:ext cx="223723" cy="838963"/>
        </a:xfrm>
        <a:custGeom>
          <a:avLst/>
          <a:gdLst/>
          <a:ahLst/>
          <a:cxnLst/>
          <a:rect l="0" t="0" r="0" b="0"/>
          <a:pathLst>
            <a:path>
              <a:moveTo>
                <a:pt x="0" y="0"/>
              </a:moveTo>
              <a:lnTo>
                <a:pt x="0" y="838963"/>
              </a:lnTo>
              <a:lnTo>
                <a:pt x="223723" y="838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5AC9E4-11FA-40CD-AEB8-2F8978452D84}">
      <dsp:nvSpPr>
        <dsp:cNvPr id="0" name=""/>
        <dsp:cNvSpPr/>
      </dsp:nvSpPr>
      <dsp:spPr>
        <a:xfrm>
          <a:off x="2196719" y="1399604"/>
          <a:ext cx="1789788" cy="1118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Broad categories open to</a:t>
          </a:r>
          <a:r>
            <a:rPr lang="en-US" sz="1400" kern="1200" dirty="0"/>
            <a:t> individual </a:t>
          </a:r>
          <a:r>
            <a:rPr lang="en-US" sz="1400" b="1" kern="1200" dirty="0"/>
            <a:t>interpretation</a:t>
          </a:r>
          <a:r>
            <a:rPr lang="en-US" sz="1400" kern="1200" dirty="0"/>
            <a:t> across stakeholders (LEAs, ESCs, PSPs, TEA)</a:t>
          </a:r>
        </a:p>
      </dsp:txBody>
      <dsp:txXfrm>
        <a:off x="2229482" y="1432367"/>
        <a:ext cx="1724262" cy="1053091"/>
      </dsp:txXfrm>
    </dsp:sp>
    <dsp:sp modelId="{35F8B1DB-21C9-4EE2-9912-6D8113FDBCDF}">
      <dsp:nvSpPr>
        <dsp:cNvPr id="0" name=""/>
        <dsp:cNvSpPr/>
      </dsp:nvSpPr>
      <dsp:spPr>
        <a:xfrm>
          <a:off x="1972996" y="1119950"/>
          <a:ext cx="223723" cy="2237235"/>
        </a:xfrm>
        <a:custGeom>
          <a:avLst/>
          <a:gdLst/>
          <a:ahLst/>
          <a:cxnLst/>
          <a:rect l="0" t="0" r="0" b="0"/>
          <a:pathLst>
            <a:path>
              <a:moveTo>
                <a:pt x="0" y="0"/>
              </a:moveTo>
              <a:lnTo>
                <a:pt x="0" y="2237235"/>
              </a:lnTo>
              <a:lnTo>
                <a:pt x="223723" y="2237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29EC48-857F-4AFB-A97D-110A0B46321E}">
      <dsp:nvSpPr>
        <dsp:cNvPr id="0" name=""/>
        <dsp:cNvSpPr/>
      </dsp:nvSpPr>
      <dsp:spPr>
        <a:xfrm>
          <a:off x="2196719" y="2797877"/>
          <a:ext cx="1789788" cy="1118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Greater chance of </a:t>
          </a:r>
          <a:r>
            <a:rPr lang="en-US" sz="1400" b="1" kern="1200" dirty="0"/>
            <a:t>schools not knowing where to start </a:t>
          </a:r>
          <a:r>
            <a:rPr lang="en-US" sz="1400" b="0" kern="1200" dirty="0"/>
            <a:t>in their improvement paths</a:t>
          </a:r>
        </a:p>
      </dsp:txBody>
      <dsp:txXfrm>
        <a:off x="2229482" y="2830640"/>
        <a:ext cx="1724262" cy="1053091"/>
      </dsp:txXfrm>
    </dsp:sp>
    <dsp:sp modelId="{2059CC52-C3D5-4FDB-B2BD-14AD6892046C}">
      <dsp:nvSpPr>
        <dsp:cNvPr id="0" name=""/>
        <dsp:cNvSpPr/>
      </dsp:nvSpPr>
      <dsp:spPr>
        <a:xfrm>
          <a:off x="1972996" y="1119950"/>
          <a:ext cx="223723" cy="3635508"/>
        </a:xfrm>
        <a:custGeom>
          <a:avLst/>
          <a:gdLst/>
          <a:ahLst/>
          <a:cxnLst/>
          <a:rect l="0" t="0" r="0" b="0"/>
          <a:pathLst>
            <a:path>
              <a:moveTo>
                <a:pt x="0" y="0"/>
              </a:moveTo>
              <a:lnTo>
                <a:pt x="0" y="3635508"/>
              </a:lnTo>
              <a:lnTo>
                <a:pt x="223723" y="36355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A93CF5-847D-4A3A-B6E5-D2B691415CBD}">
      <dsp:nvSpPr>
        <dsp:cNvPr id="0" name=""/>
        <dsp:cNvSpPr/>
      </dsp:nvSpPr>
      <dsp:spPr>
        <a:xfrm>
          <a:off x="2196719" y="4196149"/>
          <a:ext cx="1789788" cy="1118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An emphasis on the </a:t>
          </a:r>
          <a:r>
            <a:rPr lang="en-US" sz="1400" b="1" kern="1200" dirty="0"/>
            <a:t>campus principal </a:t>
          </a:r>
          <a:r>
            <a:rPr lang="en-US" sz="1400" kern="1200" dirty="0"/>
            <a:t>and the </a:t>
          </a:r>
          <a:r>
            <a:rPr lang="en-US" sz="1400" b="1" kern="1200" dirty="0"/>
            <a:t>individual school</a:t>
          </a:r>
        </a:p>
      </dsp:txBody>
      <dsp:txXfrm>
        <a:off x="2229482" y="4228912"/>
        <a:ext cx="1724262" cy="1053091"/>
      </dsp:txXfrm>
    </dsp:sp>
    <dsp:sp modelId="{31626F3F-1B48-4841-8D10-07119258285A}">
      <dsp:nvSpPr>
        <dsp:cNvPr id="0" name=""/>
        <dsp:cNvSpPr/>
      </dsp:nvSpPr>
      <dsp:spPr>
        <a:xfrm>
          <a:off x="4545817" y="1332"/>
          <a:ext cx="2237235" cy="1118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To</a:t>
          </a:r>
        </a:p>
      </dsp:txBody>
      <dsp:txXfrm>
        <a:off x="4578580" y="34095"/>
        <a:ext cx="2171709" cy="1053091"/>
      </dsp:txXfrm>
    </dsp:sp>
    <dsp:sp modelId="{F8369E51-FB79-4A9C-8233-E2F1B22B90EE}">
      <dsp:nvSpPr>
        <dsp:cNvPr id="0" name=""/>
        <dsp:cNvSpPr/>
      </dsp:nvSpPr>
      <dsp:spPr>
        <a:xfrm>
          <a:off x="4769541" y="1119950"/>
          <a:ext cx="223723" cy="838963"/>
        </a:xfrm>
        <a:custGeom>
          <a:avLst/>
          <a:gdLst/>
          <a:ahLst/>
          <a:cxnLst/>
          <a:rect l="0" t="0" r="0" b="0"/>
          <a:pathLst>
            <a:path>
              <a:moveTo>
                <a:pt x="0" y="0"/>
              </a:moveTo>
              <a:lnTo>
                <a:pt x="0" y="838963"/>
              </a:lnTo>
              <a:lnTo>
                <a:pt x="223723" y="838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B40515-6F02-49C8-9BE5-CA60360613A1}">
      <dsp:nvSpPr>
        <dsp:cNvPr id="0" name=""/>
        <dsp:cNvSpPr/>
      </dsp:nvSpPr>
      <dsp:spPr>
        <a:xfrm>
          <a:off x="4993264" y="1399604"/>
          <a:ext cx="1789788" cy="1118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More </a:t>
          </a:r>
          <a:r>
            <a:rPr lang="en-US" sz="1400" b="1" kern="1200" dirty="0"/>
            <a:t>focused</a:t>
          </a:r>
          <a:r>
            <a:rPr lang="en-US" sz="1400" kern="1200" dirty="0"/>
            <a:t> and </a:t>
          </a:r>
          <a:r>
            <a:rPr lang="en-US" sz="1400" b="1" kern="1200" dirty="0"/>
            <a:t>normed</a:t>
          </a:r>
          <a:r>
            <a:rPr lang="en-US" sz="1400" kern="1200" dirty="0"/>
            <a:t> understanding of best practices </a:t>
          </a:r>
        </a:p>
      </dsp:txBody>
      <dsp:txXfrm>
        <a:off x="5026027" y="1432367"/>
        <a:ext cx="1724262" cy="1053091"/>
      </dsp:txXfrm>
    </dsp:sp>
    <dsp:sp modelId="{7FC34DD9-7C62-4835-8EB6-144C75DCEC16}">
      <dsp:nvSpPr>
        <dsp:cNvPr id="0" name=""/>
        <dsp:cNvSpPr/>
      </dsp:nvSpPr>
      <dsp:spPr>
        <a:xfrm>
          <a:off x="4769541" y="1119950"/>
          <a:ext cx="289444" cy="2263523"/>
        </a:xfrm>
        <a:custGeom>
          <a:avLst/>
          <a:gdLst/>
          <a:ahLst/>
          <a:cxnLst/>
          <a:rect l="0" t="0" r="0" b="0"/>
          <a:pathLst>
            <a:path>
              <a:moveTo>
                <a:pt x="0" y="0"/>
              </a:moveTo>
              <a:lnTo>
                <a:pt x="0" y="2263523"/>
              </a:lnTo>
              <a:lnTo>
                <a:pt x="289444" y="22635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070C1-4332-4D2D-891A-63489C2A4490}">
      <dsp:nvSpPr>
        <dsp:cNvPr id="0" name=""/>
        <dsp:cNvSpPr/>
      </dsp:nvSpPr>
      <dsp:spPr>
        <a:xfrm>
          <a:off x="5058985" y="2824164"/>
          <a:ext cx="1789788" cy="1118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Guidance for </a:t>
          </a:r>
          <a:r>
            <a:rPr lang="en-US" sz="1400" b="1" kern="1200" dirty="0"/>
            <a:t>schools</a:t>
          </a:r>
          <a:r>
            <a:rPr lang="en-US" sz="1400" kern="1200" dirty="0"/>
            <a:t> toward effective </a:t>
          </a:r>
          <a:r>
            <a:rPr lang="en-US" sz="1400" b="1" kern="1200" dirty="0"/>
            <a:t>prioritization</a:t>
          </a:r>
        </a:p>
      </dsp:txBody>
      <dsp:txXfrm>
        <a:off x="5091748" y="2856927"/>
        <a:ext cx="1724262" cy="1053091"/>
      </dsp:txXfrm>
    </dsp:sp>
    <dsp:sp modelId="{EAF8869D-CCEF-4360-83A2-57F0976FF18C}">
      <dsp:nvSpPr>
        <dsp:cNvPr id="0" name=""/>
        <dsp:cNvSpPr/>
      </dsp:nvSpPr>
      <dsp:spPr>
        <a:xfrm>
          <a:off x="4769541" y="1119950"/>
          <a:ext cx="223723" cy="3635508"/>
        </a:xfrm>
        <a:custGeom>
          <a:avLst/>
          <a:gdLst/>
          <a:ahLst/>
          <a:cxnLst/>
          <a:rect l="0" t="0" r="0" b="0"/>
          <a:pathLst>
            <a:path>
              <a:moveTo>
                <a:pt x="0" y="0"/>
              </a:moveTo>
              <a:lnTo>
                <a:pt x="0" y="3635508"/>
              </a:lnTo>
              <a:lnTo>
                <a:pt x="223723" y="36355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34FE31-9A83-4E45-B75A-C37720CBC0DE}">
      <dsp:nvSpPr>
        <dsp:cNvPr id="0" name=""/>
        <dsp:cNvSpPr/>
      </dsp:nvSpPr>
      <dsp:spPr>
        <a:xfrm>
          <a:off x="4993264" y="4196149"/>
          <a:ext cx="1789788" cy="11186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An emphasis on the </a:t>
          </a:r>
          <a:r>
            <a:rPr lang="en-US" sz="1400" b="1" kern="1200" dirty="0"/>
            <a:t>district conditions necessary</a:t>
          </a:r>
          <a:r>
            <a:rPr lang="en-US" sz="1400" kern="1200" dirty="0"/>
            <a:t> for  campuses to succeed</a:t>
          </a:r>
        </a:p>
      </dsp:txBody>
      <dsp:txXfrm>
        <a:off x="5026027" y="4228912"/>
        <a:ext cx="1724262" cy="1053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C018F-0B8F-47F0-A14D-D1CC2FBA68FA}">
      <dsp:nvSpPr>
        <dsp:cNvPr id="0" name=""/>
        <dsp:cNvSpPr/>
      </dsp:nvSpPr>
      <dsp:spPr>
        <a:xfrm>
          <a:off x="2331759" y="728"/>
          <a:ext cx="1781074" cy="115769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Identify Needs</a:t>
          </a:r>
        </a:p>
      </dsp:txBody>
      <dsp:txXfrm>
        <a:off x="2388273" y="57242"/>
        <a:ext cx="1668046" cy="1044670"/>
      </dsp:txXfrm>
    </dsp:sp>
    <dsp:sp modelId="{667B3B86-3456-41BC-8206-94520131930E}">
      <dsp:nvSpPr>
        <dsp:cNvPr id="0" name=""/>
        <dsp:cNvSpPr/>
      </dsp:nvSpPr>
      <dsp:spPr>
        <a:xfrm>
          <a:off x="1676424" y="579578"/>
          <a:ext cx="3091744" cy="3091744"/>
        </a:xfrm>
        <a:custGeom>
          <a:avLst/>
          <a:gdLst/>
          <a:ahLst/>
          <a:cxnLst/>
          <a:rect l="0" t="0" r="0" b="0"/>
          <a:pathLst>
            <a:path>
              <a:moveTo>
                <a:pt x="2676178" y="491297"/>
              </a:moveTo>
              <a:arcTo wR="1545872" hR="1545872" stAng="19019110" swAng="230503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DCE0D66-AA8D-47AC-A4EC-77DC31BE918F}">
      <dsp:nvSpPr>
        <dsp:cNvPr id="0" name=""/>
        <dsp:cNvSpPr/>
      </dsp:nvSpPr>
      <dsp:spPr>
        <a:xfrm>
          <a:off x="3670523" y="2319537"/>
          <a:ext cx="1781074" cy="1157698"/>
        </a:xfrm>
        <a:prstGeom prst="roundRect">
          <a:avLst/>
        </a:prstGeom>
        <a:solidFill>
          <a:schemeClr val="accent4">
            <a:hueOff val="5197846"/>
            <a:satOff val="-23984"/>
            <a:lumOff val="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Plan </a:t>
          </a:r>
        </a:p>
      </dsp:txBody>
      <dsp:txXfrm>
        <a:off x="3727037" y="2376051"/>
        <a:ext cx="1668046" cy="1044670"/>
      </dsp:txXfrm>
    </dsp:sp>
    <dsp:sp modelId="{7489DB17-1CFB-4CE8-8496-91DEECB33E6C}">
      <dsp:nvSpPr>
        <dsp:cNvPr id="0" name=""/>
        <dsp:cNvSpPr/>
      </dsp:nvSpPr>
      <dsp:spPr>
        <a:xfrm>
          <a:off x="1676424" y="579578"/>
          <a:ext cx="3091744" cy="3091744"/>
        </a:xfrm>
        <a:custGeom>
          <a:avLst/>
          <a:gdLst/>
          <a:ahLst/>
          <a:cxnLst/>
          <a:rect l="0" t="0" r="0" b="0"/>
          <a:pathLst>
            <a:path>
              <a:moveTo>
                <a:pt x="2021061" y="3016897"/>
              </a:moveTo>
              <a:arcTo wR="1545872" hR="1545872" stAng="4325871" swAng="2148259"/>
            </a:path>
          </a:pathLst>
        </a:custGeom>
        <a:noFill/>
        <a:ln w="9525" cap="flat" cmpd="sng" algn="ctr">
          <a:solidFill>
            <a:schemeClr val="accent4">
              <a:hueOff val="5197846"/>
              <a:satOff val="-23984"/>
              <a:lumOff val="88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F140304-BF40-426B-83E2-878C0EECD161}">
      <dsp:nvSpPr>
        <dsp:cNvPr id="0" name=""/>
        <dsp:cNvSpPr/>
      </dsp:nvSpPr>
      <dsp:spPr>
        <a:xfrm>
          <a:off x="992994" y="2319537"/>
          <a:ext cx="1781074" cy="1157698"/>
        </a:xfrm>
        <a:prstGeom prst="roundRect">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Implement and Monitor</a:t>
          </a:r>
        </a:p>
      </dsp:txBody>
      <dsp:txXfrm>
        <a:off x="1049508" y="2376051"/>
        <a:ext cx="1668046" cy="1044670"/>
      </dsp:txXfrm>
    </dsp:sp>
    <dsp:sp modelId="{1ABC380F-91BA-4455-9D4C-459D20234C83}">
      <dsp:nvSpPr>
        <dsp:cNvPr id="0" name=""/>
        <dsp:cNvSpPr/>
      </dsp:nvSpPr>
      <dsp:spPr>
        <a:xfrm>
          <a:off x="1676424" y="579578"/>
          <a:ext cx="3091744" cy="3091744"/>
        </a:xfrm>
        <a:custGeom>
          <a:avLst/>
          <a:gdLst/>
          <a:ahLst/>
          <a:cxnLst/>
          <a:rect l="0" t="0" r="0" b="0"/>
          <a:pathLst>
            <a:path>
              <a:moveTo>
                <a:pt x="4974" y="1421958"/>
              </a:moveTo>
              <a:arcTo wR="1545872" hR="1545872" stAng="11075859" swAng="2305031"/>
            </a:path>
          </a:pathLst>
        </a:custGeom>
        <a:noFill/>
        <a:ln w="9525" cap="flat" cmpd="sng" algn="ctr">
          <a:solidFill>
            <a:schemeClr val="accent4">
              <a:hueOff val="10395692"/>
              <a:satOff val="-47968"/>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C018F-0B8F-47F0-A14D-D1CC2FBA68FA}">
      <dsp:nvSpPr>
        <dsp:cNvPr id="0" name=""/>
        <dsp:cNvSpPr/>
      </dsp:nvSpPr>
      <dsp:spPr>
        <a:xfrm>
          <a:off x="2331759" y="728"/>
          <a:ext cx="1781074" cy="115769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Identify Needs</a:t>
          </a:r>
        </a:p>
      </dsp:txBody>
      <dsp:txXfrm>
        <a:off x="2388273" y="57242"/>
        <a:ext cx="1668046" cy="1044670"/>
      </dsp:txXfrm>
    </dsp:sp>
    <dsp:sp modelId="{667B3B86-3456-41BC-8206-94520131930E}">
      <dsp:nvSpPr>
        <dsp:cNvPr id="0" name=""/>
        <dsp:cNvSpPr/>
      </dsp:nvSpPr>
      <dsp:spPr>
        <a:xfrm>
          <a:off x="1676424" y="579578"/>
          <a:ext cx="3091744" cy="3091744"/>
        </a:xfrm>
        <a:custGeom>
          <a:avLst/>
          <a:gdLst/>
          <a:ahLst/>
          <a:cxnLst/>
          <a:rect l="0" t="0" r="0" b="0"/>
          <a:pathLst>
            <a:path>
              <a:moveTo>
                <a:pt x="2676178" y="491297"/>
              </a:moveTo>
              <a:arcTo wR="1545872" hR="1545872" stAng="19019110" swAng="2305031"/>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DCE0D66-AA8D-47AC-A4EC-77DC31BE918F}">
      <dsp:nvSpPr>
        <dsp:cNvPr id="0" name=""/>
        <dsp:cNvSpPr/>
      </dsp:nvSpPr>
      <dsp:spPr>
        <a:xfrm>
          <a:off x="3670523" y="2319537"/>
          <a:ext cx="1781074" cy="1157698"/>
        </a:xfrm>
        <a:prstGeom prst="roundRect">
          <a:avLst/>
        </a:prstGeom>
        <a:solidFill>
          <a:schemeClr val="accent4">
            <a:hueOff val="5197846"/>
            <a:satOff val="-23984"/>
            <a:lumOff val="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Plan </a:t>
          </a:r>
        </a:p>
      </dsp:txBody>
      <dsp:txXfrm>
        <a:off x="3727037" y="2376051"/>
        <a:ext cx="1668046" cy="1044670"/>
      </dsp:txXfrm>
    </dsp:sp>
    <dsp:sp modelId="{7489DB17-1CFB-4CE8-8496-91DEECB33E6C}">
      <dsp:nvSpPr>
        <dsp:cNvPr id="0" name=""/>
        <dsp:cNvSpPr/>
      </dsp:nvSpPr>
      <dsp:spPr>
        <a:xfrm>
          <a:off x="1676424" y="579578"/>
          <a:ext cx="3091744" cy="3091744"/>
        </a:xfrm>
        <a:custGeom>
          <a:avLst/>
          <a:gdLst/>
          <a:ahLst/>
          <a:cxnLst/>
          <a:rect l="0" t="0" r="0" b="0"/>
          <a:pathLst>
            <a:path>
              <a:moveTo>
                <a:pt x="2021061" y="3016897"/>
              </a:moveTo>
              <a:arcTo wR="1545872" hR="1545872" stAng="4325871" swAng="2148259"/>
            </a:path>
          </a:pathLst>
        </a:custGeom>
        <a:noFill/>
        <a:ln w="9525" cap="flat" cmpd="sng" algn="ctr">
          <a:solidFill>
            <a:schemeClr val="accent4">
              <a:hueOff val="5197846"/>
              <a:satOff val="-23984"/>
              <a:lumOff val="88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F140304-BF40-426B-83E2-878C0EECD161}">
      <dsp:nvSpPr>
        <dsp:cNvPr id="0" name=""/>
        <dsp:cNvSpPr/>
      </dsp:nvSpPr>
      <dsp:spPr>
        <a:xfrm>
          <a:off x="992994" y="2319537"/>
          <a:ext cx="1781074" cy="1157698"/>
        </a:xfrm>
        <a:prstGeom prst="roundRect">
          <a:avLst/>
        </a:prstGeom>
        <a:solidFill>
          <a:schemeClr val="accent4">
            <a:hueOff val="10395692"/>
            <a:satOff val="-4796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Implement and Monitor</a:t>
          </a:r>
        </a:p>
      </dsp:txBody>
      <dsp:txXfrm>
        <a:off x="1049508" y="2376051"/>
        <a:ext cx="1668046" cy="1044670"/>
      </dsp:txXfrm>
    </dsp:sp>
    <dsp:sp modelId="{1ABC380F-91BA-4455-9D4C-459D20234C83}">
      <dsp:nvSpPr>
        <dsp:cNvPr id="0" name=""/>
        <dsp:cNvSpPr/>
      </dsp:nvSpPr>
      <dsp:spPr>
        <a:xfrm>
          <a:off x="1676424" y="579578"/>
          <a:ext cx="3091744" cy="3091744"/>
        </a:xfrm>
        <a:custGeom>
          <a:avLst/>
          <a:gdLst/>
          <a:ahLst/>
          <a:cxnLst/>
          <a:rect l="0" t="0" r="0" b="0"/>
          <a:pathLst>
            <a:path>
              <a:moveTo>
                <a:pt x="4974" y="1421958"/>
              </a:moveTo>
              <a:arcTo wR="1545872" hR="1545872" stAng="11075859" swAng="2305031"/>
            </a:path>
          </a:pathLst>
        </a:custGeom>
        <a:noFill/>
        <a:ln w="9525" cap="flat" cmpd="sng" algn="ctr">
          <a:solidFill>
            <a:schemeClr val="accent4">
              <a:hueOff val="10395692"/>
              <a:satOff val="-47968"/>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26833" cy="46418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2" y="1"/>
            <a:ext cx="3026833" cy="46418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79488" y="695325"/>
            <a:ext cx="5026025"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09758"/>
            <a:ext cx="5588000" cy="4177665"/>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6"/>
            <a:ext cx="3026833" cy="46418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2" y="8817906"/>
            <a:ext cx="3026833" cy="46418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0</a:t>
            </a:fld>
            <a:endParaRPr lang="en-US"/>
          </a:p>
        </p:txBody>
      </p:sp>
    </p:spTree>
    <p:extLst>
      <p:ext uri="{BB962C8B-B14F-4D97-AF65-F5344CB8AC3E}">
        <p14:creationId xmlns:p14="http://schemas.microsoft.com/office/powerpoint/2010/main" val="703053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 best practices are the same, what is different?</a:t>
            </a:r>
          </a:p>
          <a:p>
            <a:endParaRPr lang="en-US" dirty="0"/>
          </a:p>
          <a:p>
            <a:r>
              <a:rPr lang="en-US" dirty="0"/>
              <a:t>ESF improves on the needs assessment, which should lead to improved planning and implementation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30D7AE-DD9B-44D7-A8DB-F8ED52ACCC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89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click for animation purposes- adds specificity to previous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30D7AE-DD9B-44D7-A8DB-F8ED52ACCC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82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a:spLocks noGrp="1" noRot="1" noChangeAspect="1"/>
          </p:cNvSpPr>
          <p:nvPr>
            <p:ph type="sldImg" idx="2"/>
          </p:nvPr>
        </p:nvSpPr>
        <p:spPr>
          <a:xfrm>
            <a:off x="979488" y="695325"/>
            <a:ext cx="5026025"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4:notes"/>
          <p:cNvSpPr txBox="1">
            <a:spLocks noGrp="1"/>
          </p:cNvSpPr>
          <p:nvPr>
            <p:ph type="body" idx="1"/>
          </p:nvPr>
        </p:nvSpPr>
        <p:spPr>
          <a:xfrm>
            <a:off x="698500" y="4409758"/>
            <a:ext cx="5588000" cy="4177665"/>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Next steps: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TEA is working to organize the agency around these actions – common language, organizing our offerings/supports by practices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Working with our ESCs to determine where our supports are strong and for which actions are our supports scant</a:t>
            </a:r>
          </a:p>
          <a:p>
            <a:pPr marL="0" lvl="0" indent="0" algn="l" rtl="0">
              <a:spcBef>
                <a:spcPts val="0"/>
              </a:spcBef>
              <a:spcAft>
                <a:spcPts val="0"/>
              </a:spcAft>
              <a:buNone/>
            </a:pPr>
            <a:endParaRPr dirty="0"/>
          </a:p>
        </p:txBody>
      </p:sp>
      <p:sp>
        <p:nvSpPr>
          <p:cNvPr id="60" name="Google Shape;60;p4:notes"/>
          <p:cNvSpPr txBox="1">
            <a:spLocks noGrp="1"/>
          </p:cNvSpPr>
          <p:nvPr>
            <p:ph type="sldNum" idx="12"/>
          </p:nvPr>
        </p:nvSpPr>
        <p:spPr>
          <a:xfrm>
            <a:off x="3956552" y="8817906"/>
            <a:ext cx="3026833" cy="46418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119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learning more about the ESF or starting to engage with the ESF for your continuous improvement planning, please take advantage of the upcoming opportunities.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838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698500" y="4409758"/>
            <a:ext cx="5588000" cy="41776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aseline="0" dirty="0"/>
              <a:t>Raise your hand if you engage in continuous improvement efforts around these focus areas each year.</a:t>
            </a:r>
          </a:p>
        </p:txBody>
      </p:sp>
      <p:sp>
        <p:nvSpPr>
          <p:cNvPr id="88" name="Google Shape;88;p8:notes"/>
          <p:cNvSpPr>
            <a:spLocks noGrp="1" noRot="1" noChangeAspect="1"/>
          </p:cNvSpPr>
          <p:nvPr>
            <p:ph type="sldImg" idx="2"/>
          </p:nvPr>
        </p:nvSpPr>
        <p:spPr>
          <a:xfrm>
            <a:off x="977900" y="695325"/>
            <a:ext cx="5029200"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64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698500" y="4409758"/>
            <a:ext cx="5588000" cy="41776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aseline="0" dirty="0"/>
              <a:t>Keep your hand up if you, as district and campus leaders, have implemented at least one of these best practices?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Your feedback further validates and aligns with the work of over 250 stakeholders that were involved in the development of the Effective Schools Framework.</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Let’s take a closer look at how it came about.</a:t>
            </a:r>
          </a:p>
        </p:txBody>
      </p:sp>
      <p:sp>
        <p:nvSpPr>
          <p:cNvPr id="88" name="Google Shape;88;p8:notes"/>
          <p:cNvSpPr>
            <a:spLocks noGrp="1" noRot="1" noChangeAspect="1"/>
          </p:cNvSpPr>
          <p:nvPr>
            <p:ph type="sldImg" idx="2"/>
          </p:nvPr>
        </p:nvSpPr>
        <p:spPr>
          <a:xfrm>
            <a:off x="977900" y="695325"/>
            <a:ext cx="5029200"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29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Calibri"/>
                <a:ea typeface="Calibri"/>
                <a:cs typeface="Calibri"/>
                <a:sym typeface="Calibri"/>
              </a:rPr>
              <a:t>Intro- Collaborative Effort and Embracing Continuous Improvement</a:t>
            </a:r>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Over the past two years we have had to opportunity to work much more closely with our ESCs and strengthen the relationships across the state in order to provide coordinated support to our LEAs.</a:t>
            </a:r>
          </a:p>
          <a:p>
            <a:pPr lvl="0"/>
            <a:r>
              <a:rPr lang="en-US" sz="1200" b="0" i="0" u="none" strike="noStrike" cap="none" dirty="0">
                <a:solidFill>
                  <a:schemeClr val="dk1"/>
                </a:solidFill>
                <a:effectLst/>
                <a:latin typeface="Calibri"/>
                <a:ea typeface="Calibri"/>
                <a:cs typeface="Calibri"/>
                <a:sym typeface="Calibri"/>
              </a:rPr>
              <a:t>The ESF is the outcome of a collaborative effort across various stakeholders to continue to support continuous improvement at the agency, in ESCs and in LEAs.</a:t>
            </a:r>
          </a:p>
          <a:p>
            <a:pPr lvl="0"/>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Calibri"/>
                <a:ea typeface="Calibri"/>
                <a:cs typeface="Calibri"/>
                <a:sym typeface="Calibri"/>
              </a:rPr>
              <a:t>E</a:t>
            </a:r>
            <a:r>
              <a:rPr lang="en-US" sz="1200" b="1" i="0" u="none" strike="noStrike" cap="none" dirty="0">
                <a:solidFill>
                  <a:srgbClr val="000000"/>
                </a:solidFill>
                <a:latin typeface="Calibri"/>
                <a:ea typeface="Calibri"/>
                <a:cs typeface="Calibri"/>
                <a:sym typeface="Calibri"/>
              </a:rPr>
              <a:t>ngaged with more than 250 stakeholders through 15 different engagement sessions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a:solidFill>
                <a:srgbClr val="000000"/>
              </a:solidFill>
              <a:latin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Same Things </a:t>
            </a:r>
            <a:r>
              <a:rPr lang="en-US" sz="1200" b="0" i="0" u="none" strike="noStrike" cap="none" dirty="0">
                <a:solidFill>
                  <a:schemeClr val="dk1"/>
                </a:solidFill>
                <a:effectLst/>
                <a:latin typeface="Calibri"/>
                <a:ea typeface="Calibri"/>
                <a:cs typeface="Calibri"/>
                <a:sym typeface="Calibri"/>
              </a:rPr>
              <a:t>(aligning on those practices that have the greatest impact on student performance)</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To determine what those essential practices are that we should be talking about above all else, we gathered:</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Feedback from educators on what are those crucial practices are</a:t>
            </a:r>
          </a:p>
          <a:p>
            <a:pPr lvl="1">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Research and evidence on what produce the greatest gains in student performance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endParaRPr lang="en-US"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pPr lvl="0"/>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906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Calibri"/>
                <a:ea typeface="Calibri"/>
                <a:cs typeface="Calibri"/>
                <a:sym typeface="Calibri"/>
              </a:rPr>
              <a:t>We have had other frameworks in place in the past and we needed to hear how well those have worked so we needed to ensure that we were asking the right questions.</a:t>
            </a:r>
          </a:p>
          <a:p>
            <a:pPr marL="342900" indent="-342900">
              <a:buFont typeface="Arial" panose="020B0604020202020204" pitchFamily="34" charset="0"/>
              <a:buChar char="•"/>
            </a:pPr>
            <a:r>
              <a:rPr lang="en-US" sz="1200" b="0" dirty="0"/>
              <a:t>How could we offer support the various continuous improvement efforts being implemented?</a:t>
            </a:r>
          </a:p>
          <a:p>
            <a:pPr marL="342900" indent="-342900">
              <a:buFont typeface="Arial" panose="020B0604020202020204" pitchFamily="34" charset="0"/>
              <a:buChar char="•"/>
            </a:pPr>
            <a:r>
              <a:rPr lang="en-US" sz="1200" b="0" dirty="0"/>
              <a:t>What worked in the past?</a:t>
            </a:r>
          </a:p>
          <a:p>
            <a:pPr marL="342900" indent="-342900">
              <a:buFont typeface="Arial" panose="020B0604020202020204" pitchFamily="34" charset="0"/>
              <a:buChar char="•"/>
            </a:pPr>
            <a:r>
              <a:rPr lang="en-US" sz="1200" b="0" dirty="0"/>
              <a:t>What lessons have we learned?</a:t>
            </a:r>
          </a:p>
          <a:p>
            <a:pPr marL="342900" indent="-342900">
              <a:buFont typeface="Arial" panose="020B0604020202020204" pitchFamily="34" charset="0"/>
              <a:buChar char="•"/>
            </a:pPr>
            <a:r>
              <a:rPr lang="en-US" sz="1200" b="0" dirty="0"/>
              <a:t>How could we move away from what was deemed a cumbersome process?</a:t>
            </a:r>
          </a:p>
          <a:p>
            <a:pPr marL="342900" indent="-342900">
              <a:buFont typeface="Arial" panose="020B0604020202020204" pitchFamily="34" charset="0"/>
              <a:buChar char="•"/>
            </a:pPr>
            <a:r>
              <a:rPr lang="en-US" sz="1200" b="0" dirty="0"/>
              <a:t>What would be responsive to LEA needs?</a:t>
            </a: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What we heard- Big Take-aways</a:t>
            </a:r>
            <a:endParaRPr lang="en-US"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Our needs assessment process was very insightful and not only captured the successes and lessons learned, but provided multiple stakeholder groups the opportunity to share their voice in what would be the MOST responsive to their needs.</a:t>
            </a:r>
          </a:p>
          <a:p>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Right Things (strategic and sustainable processes for improvement)</a:t>
            </a:r>
          </a:p>
          <a:p>
            <a:pPr marL="40005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field has told us – we want to change the dialogue to</a:t>
            </a:r>
          </a:p>
          <a:p>
            <a:pPr marL="8572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practices not products</a:t>
            </a:r>
          </a:p>
          <a:p>
            <a:pPr marL="8572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Integrated strategy instead of random acts of improvement</a:t>
            </a:r>
          </a:p>
          <a:p>
            <a:pPr marL="857250" lvl="1"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long-term solutions, not quick fixes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077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dirty="0"/>
              <a:t>More specifically- we had to address the gaps in previous approaches.</a:t>
            </a:r>
          </a:p>
          <a:p>
            <a:endParaRPr lang="en-US" dirty="0"/>
          </a:p>
          <a:p>
            <a:r>
              <a:rPr lang="en-US" dirty="0"/>
              <a:t>Highlight the changes on the slide </a:t>
            </a:r>
          </a:p>
          <a:p>
            <a:endParaRPr lang="en-US" dirty="0"/>
          </a:p>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5</a:t>
            </a:fld>
            <a:endParaRPr lang="en-US" dirty="0"/>
          </a:p>
        </p:txBody>
      </p:sp>
    </p:spTree>
    <p:extLst>
      <p:ext uri="{BB962C8B-B14F-4D97-AF65-F5344CB8AC3E}">
        <p14:creationId xmlns:p14="http://schemas.microsoft.com/office/powerpoint/2010/main" val="745735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7:notes"/>
          <p:cNvSpPr txBox="1">
            <a:spLocks noGrp="1"/>
          </p:cNvSpPr>
          <p:nvPr>
            <p:ph type="body" idx="1"/>
          </p:nvPr>
        </p:nvSpPr>
        <p:spPr>
          <a:xfrm>
            <a:off x="698500" y="4409758"/>
            <a:ext cx="5588000" cy="4177665"/>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Few Things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Organization of the framework – graphic showing levers;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Indicate essential actions and parallel supports districts can provide around those actions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i="0" u="none" strike="noStrike" cap="none" dirty="0">
                <a:solidFill>
                  <a:schemeClr val="dk1"/>
                </a:solidFill>
                <a:effectLst/>
                <a:latin typeface="Calibri"/>
                <a:ea typeface="Calibri"/>
                <a:cs typeface="Calibri"/>
                <a:sym typeface="Calibri"/>
              </a:rPr>
              <a:t>Not the entire universe of practices, but those that have the greatest ripple on producing great instruction and student learning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Calibri"/>
                <a:ea typeface="Calibri"/>
                <a:cs typeface="Calibri"/>
                <a:sym typeface="Calibri"/>
              </a:rPr>
              <a:t>The foundational levers effective schools pull in order to ensure that students receive an excellent education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Calibri"/>
                <a:ea typeface="Calibri"/>
                <a:cs typeface="Calibri"/>
                <a:sym typeface="Calibri"/>
              </a:rPr>
              <a:t>The levers work together as integrated whole, centered around the instructional core.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Calibri"/>
              <a:ea typeface="Calibri"/>
              <a:cs typeface="Calibri"/>
              <a:sym typeface="Calibri"/>
            </a:endParaRPr>
          </a:p>
          <a:p>
            <a:pPr marL="0" lvl="0" indent="0" rtl="0">
              <a:lnSpc>
                <a:spcPct val="100000"/>
              </a:lnSpc>
              <a:spcBef>
                <a:spcPts val="0"/>
              </a:spcBef>
              <a:spcAft>
                <a:spcPts val="0"/>
              </a:spcAft>
              <a:buNone/>
            </a:pPr>
            <a:r>
              <a:rPr lang="en-US" sz="1200" b="1" i="1" dirty="0">
                <a:solidFill>
                  <a:schemeClr val="dk1"/>
                </a:solidFill>
              </a:rPr>
              <a:t>The ESF defines </a:t>
            </a:r>
            <a:r>
              <a:rPr lang="en-US" sz="1200" b="1" i="1" dirty="0">
                <a:solidFill>
                  <a:srgbClr val="0070C0"/>
                </a:solidFill>
              </a:rPr>
              <a:t>5 Prioritized Levers</a:t>
            </a:r>
            <a:r>
              <a:rPr lang="en-US" sz="1200" b="1" i="1" dirty="0">
                <a:solidFill>
                  <a:schemeClr val="dk1"/>
                </a:solidFill>
              </a:rPr>
              <a:t> that are essential in high performing campuses. </a:t>
            </a:r>
          </a:p>
          <a:p>
            <a:pPr marL="0" lvl="0" indent="0" algn="ctr" rtl="0">
              <a:lnSpc>
                <a:spcPct val="100000"/>
              </a:lnSpc>
              <a:spcBef>
                <a:spcPts val="0"/>
              </a:spcBef>
              <a:spcAft>
                <a:spcPts val="0"/>
              </a:spcAft>
              <a:buNone/>
            </a:pPr>
            <a:endParaRPr lang="en-US" sz="1200" b="1"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200" dirty="0">
                <a:solidFill>
                  <a:schemeClr val="dk1"/>
                </a:solidFill>
              </a:rPr>
              <a:t>Each lever has </a:t>
            </a:r>
            <a:r>
              <a:rPr lang="en-US" sz="1200" b="1" dirty="0">
                <a:solidFill>
                  <a:srgbClr val="0070C0"/>
                </a:solidFill>
              </a:rPr>
              <a:t>Essential Actions</a:t>
            </a:r>
            <a:r>
              <a:rPr lang="en-US" sz="1200" dirty="0">
                <a:solidFill>
                  <a:schemeClr val="dk1"/>
                </a:solidFill>
              </a:rPr>
              <a:t> that describe what the most effective schools do to support powerful teaching and learning. </a:t>
            </a:r>
          </a:p>
          <a:p>
            <a:pPr marL="457200" lvl="0" indent="-342900" algn="l" rtl="0">
              <a:lnSpc>
                <a:spcPct val="100000"/>
              </a:lnSpc>
              <a:spcBef>
                <a:spcPts val="0"/>
              </a:spcBef>
              <a:spcAft>
                <a:spcPts val="0"/>
              </a:spcAft>
              <a:buClr>
                <a:schemeClr val="dk1"/>
              </a:buClr>
              <a:buSzPts val="1800"/>
              <a:buChar char="●"/>
            </a:pPr>
            <a:r>
              <a:rPr lang="en-US" sz="1200" dirty="0">
                <a:solidFill>
                  <a:schemeClr val="dk1"/>
                </a:solidFill>
              </a:rPr>
              <a:t>There are 5 </a:t>
            </a:r>
            <a:r>
              <a:rPr lang="en-US" sz="1200" b="1" dirty="0">
                <a:solidFill>
                  <a:srgbClr val="0070C0"/>
                </a:solidFill>
              </a:rPr>
              <a:t>Foundational Essential Actions </a:t>
            </a:r>
            <a:r>
              <a:rPr lang="en-US" sz="1200" dirty="0"/>
              <a:t>(one for each lever)</a:t>
            </a:r>
            <a:r>
              <a:rPr lang="en-US" sz="1200" b="1" dirty="0">
                <a:solidFill>
                  <a:schemeClr val="dk1"/>
                </a:solidFill>
              </a:rPr>
              <a:t> </a:t>
            </a:r>
            <a:r>
              <a:rPr lang="en-US" sz="1200" dirty="0">
                <a:solidFill>
                  <a:schemeClr val="dk1"/>
                </a:solidFill>
              </a:rPr>
              <a:t>that schools need to address first.</a:t>
            </a:r>
          </a:p>
          <a:p>
            <a:pPr marL="457200" lvl="0" indent="-342900" algn="l" rtl="0">
              <a:lnSpc>
                <a:spcPct val="100000"/>
              </a:lnSpc>
              <a:spcBef>
                <a:spcPts val="0"/>
              </a:spcBef>
              <a:spcAft>
                <a:spcPts val="0"/>
              </a:spcAft>
              <a:buClr>
                <a:schemeClr val="dk1"/>
              </a:buClr>
              <a:buSzPts val="1800"/>
              <a:buChar char="●"/>
            </a:pPr>
            <a:r>
              <a:rPr lang="en-US" sz="1200" dirty="0"/>
              <a:t>The framework also includes </a:t>
            </a:r>
            <a:r>
              <a:rPr lang="en-US" sz="1200" b="1" dirty="0">
                <a:solidFill>
                  <a:srgbClr val="0070C0"/>
                </a:solidFill>
              </a:rPr>
              <a:t>District Commitments</a:t>
            </a:r>
            <a:r>
              <a:rPr lang="en-US" sz="1200" dirty="0">
                <a:solidFill>
                  <a:schemeClr val="dk1"/>
                </a:solidFill>
              </a:rPr>
              <a:t> organized by Lever that describe the </a:t>
            </a:r>
            <a:r>
              <a:rPr lang="en-US" sz="1200" u="sng" dirty="0">
                <a:solidFill>
                  <a:schemeClr val="dk1"/>
                </a:solidFill>
              </a:rPr>
              <a:t>conditions</a:t>
            </a:r>
            <a:r>
              <a:rPr lang="en-US" sz="1200" dirty="0">
                <a:solidFill>
                  <a:schemeClr val="dk1"/>
                </a:solidFill>
              </a:rPr>
              <a:t> local education agencies must provide so that schools are set up for success</a:t>
            </a:r>
          </a:p>
          <a:p>
            <a:pPr marL="0" lvl="0" indent="0" algn="l" rtl="0">
              <a:spcBef>
                <a:spcPts val="0"/>
              </a:spcBef>
              <a:spcAft>
                <a:spcPts val="0"/>
              </a:spcAft>
              <a:buNone/>
            </a:pPr>
            <a:endParaRPr dirty="0"/>
          </a:p>
        </p:txBody>
      </p:sp>
      <p:sp>
        <p:nvSpPr>
          <p:cNvPr id="83" name="Google Shape;83;p7:notes"/>
          <p:cNvSpPr>
            <a:spLocks noGrp="1" noRot="1" noChangeAspect="1"/>
          </p:cNvSpPr>
          <p:nvPr>
            <p:ph type="sldImg" idx="2"/>
          </p:nvPr>
        </p:nvSpPr>
        <p:spPr>
          <a:xfrm>
            <a:off x="979488" y="695325"/>
            <a:ext cx="5026025"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698500" y="4409758"/>
            <a:ext cx="5588000" cy="417766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is an expanded look at those prioritized levers that include the essential actions in each one.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are not new best practices, they are what districts and campuses have been focusing on for many years and what folks closest to the work say matter the most and are the highest leverage.</a:t>
            </a:r>
          </a:p>
          <a:p>
            <a:pPr marL="0" lvl="0" indent="0" algn="l" rtl="0">
              <a:spcBef>
                <a:spcPts val="0"/>
              </a:spcBef>
              <a:spcAft>
                <a:spcPts val="0"/>
              </a:spcAft>
              <a:buNone/>
            </a:pPr>
            <a:endParaRPr lang="en-US" baseline="0" dirty="0"/>
          </a:p>
        </p:txBody>
      </p:sp>
      <p:sp>
        <p:nvSpPr>
          <p:cNvPr id="88" name="Google Shape;88;p8:notes"/>
          <p:cNvSpPr>
            <a:spLocks noGrp="1" noRot="1" noChangeAspect="1"/>
          </p:cNvSpPr>
          <p:nvPr>
            <p:ph type="sldImg" idx="2"/>
          </p:nvPr>
        </p:nvSpPr>
        <p:spPr>
          <a:xfrm>
            <a:off x="977900" y="695325"/>
            <a:ext cx="5029200"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915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ESF describes where effective schools strive to be for each action, not necessarily where they are</a:t>
            </a:r>
          </a:p>
          <a:p>
            <a:endParaRPr lang="en-US" dirty="0"/>
          </a:p>
          <a:p>
            <a:r>
              <a:rPr lang="en-US" dirty="0"/>
              <a:t>This allows the framework to align with the continuous growth efforts of all campuses and districts regardless of size, school context, and level of implementation.</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5800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8.svg"/><Relationship Id="rId4"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8.svg"/><Relationship Id="rId4" Type="http://schemas.openxmlformats.org/officeDocument/2006/relationships/image" Target="../media/image10.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162000"/>
            <a:ext cx="8992800" cy="831600"/>
          </a:xfrm>
          <a:prstGeom prst="rect">
            <a:avLst/>
          </a:prstGeom>
          <a:noFill/>
          <a:ln>
            <a:noFill/>
          </a:ln>
        </p:spPr>
        <p:txBody>
          <a:bodyPr spcFirstLastPara="1" wrap="square" lIns="0" tIns="45700" rIns="0" bIns="45700" anchor="b" anchorCtr="0"/>
          <a:lstStyle>
            <a:lvl1pPr lvl="0" algn="l">
              <a:spcBef>
                <a:spcPts val="0"/>
              </a:spcBef>
              <a:spcAft>
                <a:spcPts val="0"/>
              </a:spcAft>
              <a:buClr>
                <a:srgbClr val="000000"/>
              </a:buClr>
              <a:buSzPts val="24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508400"/>
            <a:ext cx="8992800" cy="4590000"/>
          </a:xfrm>
          <a:prstGeom prst="rect">
            <a:avLst/>
          </a:prstGeom>
          <a:noFill/>
          <a:ln>
            <a:noFill/>
          </a:ln>
        </p:spPr>
        <p:txBody>
          <a:bodyPr spcFirstLastPara="1" wrap="square" lIns="0" tIns="0" rIns="0" bIns="0" anchor="t" anchorCtr="0"/>
          <a:lstStyle>
            <a:lvl1pPr marL="457200" lvl="0" indent="-228600" algn="l">
              <a:spcBef>
                <a:spcPts val="320"/>
              </a:spcBef>
              <a:spcAft>
                <a:spcPts val="0"/>
              </a:spcAft>
              <a:buClr>
                <a:srgbClr val="000000"/>
              </a:buClr>
              <a:buSzPts val="1600"/>
              <a:buFont typeface="Arial"/>
              <a:buNone/>
              <a:defRPr>
                <a:solidFill>
                  <a:srgbClr val="000000"/>
                </a:solidFill>
              </a:defRPr>
            </a:lvl1pPr>
            <a:lvl2pPr marL="914400" lvl="1" indent="-330200" algn="l">
              <a:spcBef>
                <a:spcPts val="320"/>
              </a:spcBef>
              <a:spcAft>
                <a:spcPts val="0"/>
              </a:spcAft>
              <a:buSzPts val="1600"/>
              <a:buChar char="•"/>
              <a:defRPr>
                <a:solidFill>
                  <a:srgbClr val="000000"/>
                </a:solidFill>
              </a:defRPr>
            </a:lvl2pPr>
            <a:lvl3pPr marL="1371600" lvl="2" indent="-330200" algn="l">
              <a:spcBef>
                <a:spcPts val="320"/>
              </a:spcBef>
              <a:spcAft>
                <a:spcPts val="0"/>
              </a:spcAft>
              <a:buSzPts val="1600"/>
              <a:buChar char="–"/>
              <a:defRPr>
                <a:solidFill>
                  <a:srgbClr val="000000"/>
                </a:solidFill>
              </a:defRPr>
            </a:lvl3pPr>
            <a:lvl4pPr marL="1828800" lvl="3" indent="-330200" algn="l">
              <a:spcBef>
                <a:spcPts val="320"/>
              </a:spcBef>
              <a:spcAft>
                <a:spcPts val="0"/>
              </a:spcAft>
              <a:buSzPts val="1600"/>
              <a:buChar char="–"/>
              <a:defRPr>
                <a:solidFill>
                  <a:srgbClr val="000000"/>
                </a:solidFill>
              </a:defRPr>
            </a:lvl4pPr>
            <a:lvl5pPr marL="2286000" lvl="4" indent="-330200" algn="l">
              <a:spcBef>
                <a:spcPts val="320"/>
              </a:spcBef>
              <a:spcAft>
                <a:spcPts val="0"/>
              </a:spcAft>
              <a:buSzPts val="1600"/>
              <a:buChar char="–"/>
              <a:defRPr>
                <a:solidFill>
                  <a:srgbClr val="00000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8250" y="2858440"/>
            <a:ext cx="7429500" cy="1455651"/>
          </a:xfrm>
          <a:solidFill>
            <a:schemeClr val="bg1">
              <a:lumMod val="95000"/>
            </a:schemeClr>
          </a:solidFill>
        </p:spPr>
        <p:txBody>
          <a:bodyPr anchor="ctr">
            <a:normAutofit/>
          </a:bodyPr>
          <a:lstStyle>
            <a:lvl1pPr algn="ctr">
              <a:defRPr sz="455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238250" y="4315096"/>
            <a:ext cx="7429500" cy="851564"/>
          </a:xfrm>
          <a:solidFill>
            <a:schemeClr val="bg1">
              <a:lumMod val="95000"/>
            </a:schemeClr>
          </a:solidFill>
        </p:spPr>
        <p:txBody>
          <a:bodyPr anchor="t"/>
          <a:lstStyle>
            <a:lvl1pPr marL="0" indent="0" algn="ctr">
              <a:buNone/>
              <a:defRPr sz="1950" b="1" spc="114" baseline="0">
                <a:solidFill>
                  <a:srgbClr val="44546A"/>
                </a:solidFill>
                <a:latin typeface="+mn-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9906000" cy="5589588"/>
          </a:xfrm>
        </p:spPr>
        <p:txBody>
          <a:bodyPr/>
          <a:lstStyle/>
          <a:p>
            <a:endParaRPr lang="en-US" dirty="0"/>
          </a:p>
        </p:txBody>
      </p:sp>
    </p:spTree>
    <p:extLst>
      <p:ext uri="{BB962C8B-B14F-4D97-AF65-F5344CB8AC3E}">
        <p14:creationId xmlns:p14="http://schemas.microsoft.com/office/powerpoint/2010/main" val="19176629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ullet List">
  <p:cSld name="1_Bullet Lis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26680" y="243951"/>
            <a:ext cx="7798283" cy="71020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dt" idx="10"/>
          </p:nvPr>
        </p:nvSpPr>
        <p:spPr>
          <a:xfrm>
            <a:off x="681038" y="6529137"/>
            <a:ext cx="2228850" cy="19233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281363" y="6529137"/>
            <a:ext cx="3343275" cy="192338"/>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996113" y="6529137"/>
            <a:ext cx="2228850" cy="1923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7" name="Google Shape;27;p3"/>
          <p:cNvSpPr txBox="1">
            <a:spLocks noGrp="1"/>
          </p:cNvSpPr>
          <p:nvPr>
            <p:ph type="body" idx="1"/>
          </p:nvPr>
        </p:nvSpPr>
        <p:spPr>
          <a:xfrm>
            <a:off x="681037" y="1825628"/>
            <a:ext cx="8543924" cy="4302459"/>
          </a:xfrm>
          <a:prstGeom prst="rect">
            <a:avLst/>
          </a:prstGeom>
          <a:noFill/>
          <a:ln>
            <a:noFill/>
          </a:ln>
        </p:spPr>
        <p:txBody>
          <a:bodyPr spcFirstLastPara="1" wrap="square" lIns="91425" tIns="45700" rIns="91425" bIns="45700" anchor="t" anchorCtr="0"/>
          <a:lstStyle>
            <a:lvl1pPr marL="301823" lvl="0" indent="-150912" algn="l">
              <a:lnSpc>
                <a:spcPct val="90000"/>
              </a:lnSpc>
              <a:spcBef>
                <a:spcPts val="661"/>
              </a:spcBef>
              <a:spcAft>
                <a:spcPts val="0"/>
              </a:spcAft>
              <a:buClr>
                <a:schemeClr val="dk1"/>
              </a:buClr>
              <a:buSzPts val="2800"/>
              <a:buFont typeface="Calibri"/>
              <a:buNone/>
              <a:defRPr b="1">
                <a:latin typeface="Calibri"/>
                <a:ea typeface="Calibri"/>
                <a:cs typeface="Calibri"/>
                <a:sym typeface="Calibri"/>
              </a:defRPr>
            </a:lvl1pPr>
            <a:lvl2pPr marL="603647" lvl="1" indent="-251520" algn="l">
              <a:lnSpc>
                <a:spcPct val="90000"/>
              </a:lnSpc>
              <a:spcBef>
                <a:spcPts val="330"/>
              </a:spcBef>
              <a:spcAft>
                <a:spcPts val="0"/>
              </a:spcAft>
              <a:buClr>
                <a:srgbClr val="DA3E26"/>
              </a:buClr>
              <a:buSzPts val="2400"/>
              <a:buFont typeface="Noto Sans Symbols"/>
              <a:buChar char="▪"/>
              <a:defRPr>
                <a:latin typeface="Calibri"/>
                <a:ea typeface="Calibri"/>
                <a:cs typeface="Calibri"/>
                <a:sym typeface="Calibri"/>
              </a:defRPr>
            </a:lvl2pPr>
            <a:lvl3pPr marL="905470" lvl="2" indent="-234752" algn="l">
              <a:lnSpc>
                <a:spcPct val="90000"/>
              </a:lnSpc>
              <a:spcBef>
                <a:spcPts val="330"/>
              </a:spcBef>
              <a:spcAft>
                <a:spcPts val="0"/>
              </a:spcAft>
              <a:buClr>
                <a:srgbClr val="4472C4"/>
              </a:buClr>
              <a:buSzPts val="2000"/>
              <a:buChar char="▪"/>
              <a:defRPr>
                <a:latin typeface="Calibri"/>
                <a:ea typeface="Calibri"/>
                <a:cs typeface="Calibri"/>
                <a:sym typeface="Calibri"/>
              </a:defRPr>
            </a:lvl3pPr>
            <a:lvl4pPr marL="1207294" lvl="3" indent="-226367" algn="l">
              <a:lnSpc>
                <a:spcPct val="90000"/>
              </a:lnSpc>
              <a:spcBef>
                <a:spcPts val="330"/>
              </a:spcBef>
              <a:spcAft>
                <a:spcPts val="0"/>
              </a:spcAft>
              <a:buClr>
                <a:srgbClr val="C00000"/>
              </a:buClr>
              <a:buSzPts val="1800"/>
              <a:buFont typeface="Noto Sans Symbols"/>
              <a:buChar char="▪"/>
              <a:defRPr>
                <a:latin typeface="Calibri"/>
                <a:ea typeface="Calibri"/>
                <a:cs typeface="Calibri"/>
                <a:sym typeface="Calibri"/>
              </a:defRPr>
            </a:lvl4pPr>
            <a:lvl5pPr marL="1509117" lvl="4" indent="-226367" algn="l">
              <a:lnSpc>
                <a:spcPct val="90000"/>
              </a:lnSpc>
              <a:spcBef>
                <a:spcPts val="330"/>
              </a:spcBef>
              <a:spcAft>
                <a:spcPts val="0"/>
              </a:spcAft>
              <a:buClr>
                <a:srgbClr val="DA3E26"/>
              </a:buClr>
              <a:buSzPts val="1800"/>
              <a:buChar char="▪"/>
              <a:defRPr>
                <a:latin typeface="Calibri"/>
                <a:ea typeface="Calibri"/>
                <a:cs typeface="Calibri"/>
                <a:sym typeface="Calibri"/>
              </a:defRPr>
            </a:lvl5pPr>
            <a:lvl6pPr marL="1810941" lvl="5" indent="-226367" algn="l">
              <a:lnSpc>
                <a:spcPct val="90000"/>
              </a:lnSpc>
              <a:spcBef>
                <a:spcPts val="330"/>
              </a:spcBef>
              <a:spcAft>
                <a:spcPts val="0"/>
              </a:spcAft>
              <a:buClr>
                <a:schemeClr val="dk1"/>
              </a:buClr>
              <a:buSzPts val="1800"/>
              <a:buChar char="•"/>
              <a:defRPr/>
            </a:lvl6pPr>
            <a:lvl7pPr marL="2112764" lvl="6" indent="-226367" algn="l">
              <a:lnSpc>
                <a:spcPct val="90000"/>
              </a:lnSpc>
              <a:spcBef>
                <a:spcPts val="330"/>
              </a:spcBef>
              <a:spcAft>
                <a:spcPts val="0"/>
              </a:spcAft>
              <a:buClr>
                <a:schemeClr val="dk1"/>
              </a:buClr>
              <a:buSzPts val="1800"/>
              <a:buChar char="•"/>
              <a:defRPr/>
            </a:lvl7pPr>
            <a:lvl8pPr marL="2414588" lvl="7" indent="-226367" algn="l">
              <a:lnSpc>
                <a:spcPct val="90000"/>
              </a:lnSpc>
              <a:spcBef>
                <a:spcPts val="330"/>
              </a:spcBef>
              <a:spcAft>
                <a:spcPts val="0"/>
              </a:spcAft>
              <a:buClr>
                <a:schemeClr val="dk1"/>
              </a:buClr>
              <a:buSzPts val="1800"/>
              <a:buChar char="•"/>
              <a:defRPr/>
            </a:lvl8pPr>
            <a:lvl9pPr marL="2716411" lvl="8" indent="-226367" algn="l">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97184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EA Opener - Section Orange/Blue bar">
  <p:cSld name="1_TEA Opener - Section Orange/Blue bar">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9"/>
          <p:cNvSpPr>
            <a:spLocks noGrp="1"/>
          </p:cNvSpPr>
          <p:nvPr>
            <p:ph type="pic" idx="2"/>
          </p:nvPr>
        </p:nvSpPr>
        <p:spPr>
          <a:xfrm>
            <a:off x="0" y="1254125"/>
            <a:ext cx="9906000" cy="5070475"/>
          </a:xfrm>
          <a:prstGeom prst="rect">
            <a:avLst/>
          </a:prstGeom>
          <a:noFill/>
          <a:ln>
            <a:noFill/>
          </a:ln>
        </p:spPr>
        <p:txBody>
          <a:bodyPr spcFirstLastPara="1" wrap="square" lIns="91425" tIns="45700" rIns="91425" bIns="45700" anchor="t" anchorCtr="0"/>
          <a:lstStyle>
            <a:lvl1pPr marR="0" lvl="0" algn="l" rtl="0">
              <a:lnSpc>
                <a:spcPct val="90000"/>
              </a:lnSpc>
              <a:spcBef>
                <a:spcPts val="661"/>
              </a:spcBef>
              <a:spcAft>
                <a:spcPts val="0"/>
              </a:spcAft>
              <a:buClr>
                <a:schemeClr val="dk1"/>
              </a:buClr>
              <a:buSzPts val="2800"/>
              <a:buFont typeface="Arial"/>
              <a:buChar char="•"/>
              <a:defRPr sz="1848" b="0" i="0" u="none" strike="noStrike" cap="none">
                <a:solidFill>
                  <a:schemeClr val="dk1"/>
                </a:solidFill>
                <a:latin typeface="Calibri"/>
                <a:ea typeface="Calibri"/>
                <a:cs typeface="Calibri"/>
                <a:sym typeface="Calibri"/>
              </a:defRPr>
            </a:lvl1pPr>
            <a:lvl2pPr marR="0" lvl="1" algn="l" rtl="0">
              <a:lnSpc>
                <a:spcPct val="90000"/>
              </a:lnSpc>
              <a:spcBef>
                <a:spcPts val="330"/>
              </a:spcBef>
              <a:spcAft>
                <a:spcPts val="0"/>
              </a:spcAft>
              <a:buClr>
                <a:schemeClr val="dk1"/>
              </a:buClr>
              <a:buSzPts val="2400"/>
              <a:buFont typeface="Arial"/>
              <a:buChar char="•"/>
              <a:defRPr sz="1584" b="0" i="0" u="none" strike="noStrike" cap="none">
                <a:solidFill>
                  <a:schemeClr val="dk1"/>
                </a:solidFill>
                <a:latin typeface="Calibri"/>
                <a:ea typeface="Calibri"/>
                <a:cs typeface="Calibri"/>
                <a:sym typeface="Calibri"/>
              </a:defRPr>
            </a:lvl2pPr>
            <a:lvl3pPr marR="0" lvl="2" algn="l" rtl="0">
              <a:lnSpc>
                <a:spcPct val="90000"/>
              </a:lnSpc>
              <a:spcBef>
                <a:spcPts val="330"/>
              </a:spcBef>
              <a:spcAft>
                <a:spcPts val="0"/>
              </a:spcAft>
              <a:buClr>
                <a:schemeClr val="dk1"/>
              </a:buClr>
              <a:buSzPts val="2000"/>
              <a:buFont typeface="Arial"/>
              <a:buChar char="•"/>
              <a:defRPr sz="1320" b="0" i="0" u="none" strike="noStrike" cap="none">
                <a:solidFill>
                  <a:schemeClr val="dk1"/>
                </a:solidFill>
                <a:latin typeface="Calibri"/>
                <a:ea typeface="Calibri"/>
                <a:cs typeface="Calibri"/>
                <a:sym typeface="Calibri"/>
              </a:defRPr>
            </a:lvl3pPr>
            <a:lvl4pPr marR="0" lvl="3" algn="l" rtl="0">
              <a:lnSpc>
                <a:spcPct val="90000"/>
              </a:lnSpc>
              <a:spcBef>
                <a:spcPts val="330"/>
              </a:spcBef>
              <a:spcAft>
                <a:spcPts val="0"/>
              </a:spcAft>
              <a:buClr>
                <a:schemeClr val="dk1"/>
              </a:buClr>
              <a:buSzPts val="1800"/>
              <a:buFont typeface="Arial"/>
              <a:buChar char="•"/>
              <a:defRPr sz="1189" b="0" i="0" u="none" strike="noStrike" cap="none">
                <a:solidFill>
                  <a:schemeClr val="dk1"/>
                </a:solidFill>
                <a:latin typeface="Calibri"/>
                <a:ea typeface="Calibri"/>
                <a:cs typeface="Calibri"/>
                <a:sym typeface="Calibri"/>
              </a:defRPr>
            </a:lvl4pPr>
            <a:lvl5pPr marR="0" lvl="4" algn="l" rtl="0">
              <a:lnSpc>
                <a:spcPct val="90000"/>
              </a:lnSpc>
              <a:spcBef>
                <a:spcPts val="330"/>
              </a:spcBef>
              <a:spcAft>
                <a:spcPts val="0"/>
              </a:spcAft>
              <a:buClr>
                <a:schemeClr val="dk1"/>
              </a:buClr>
              <a:buSzPts val="1800"/>
              <a:buFont typeface="Arial"/>
              <a:buChar char="•"/>
              <a:defRPr sz="1189" b="0" i="0" u="none" strike="noStrike" cap="none">
                <a:solidFill>
                  <a:schemeClr val="dk1"/>
                </a:solidFill>
                <a:latin typeface="Calibri"/>
                <a:ea typeface="Calibri"/>
                <a:cs typeface="Calibri"/>
                <a:sym typeface="Calibri"/>
              </a:defRPr>
            </a:lvl5pPr>
            <a:lvl6pPr marR="0" lvl="5" algn="l" rtl="0">
              <a:lnSpc>
                <a:spcPct val="90000"/>
              </a:lnSpc>
              <a:spcBef>
                <a:spcPts val="330"/>
              </a:spcBef>
              <a:spcAft>
                <a:spcPts val="0"/>
              </a:spcAft>
              <a:buClr>
                <a:schemeClr val="dk1"/>
              </a:buClr>
              <a:buSzPts val="1800"/>
              <a:buFont typeface="Arial"/>
              <a:buChar char="•"/>
              <a:defRPr sz="1189" b="0" i="0" u="none" strike="noStrike" cap="none">
                <a:solidFill>
                  <a:schemeClr val="dk1"/>
                </a:solidFill>
                <a:latin typeface="Calibri"/>
                <a:ea typeface="Calibri"/>
                <a:cs typeface="Calibri"/>
                <a:sym typeface="Calibri"/>
              </a:defRPr>
            </a:lvl6pPr>
            <a:lvl7pPr marR="0" lvl="6" algn="l" rtl="0">
              <a:lnSpc>
                <a:spcPct val="90000"/>
              </a:lnSpc>
              <a:spcBef>
                <a:spcPts val="330"/>
              </a:spcBef>
              <a:spcAft>
                <a:spcPts val="0"/>
              </a:spcAft>
              <a:buClr>
                <a:schemeClr val="dk1"/>
              </a:buClr>
              <a:buSzPts val="1800"/>
              <a:buFont typeface="Arial"/>
              <a:buChar char="•"/>
              <a:defRPr sz="1189" b="0" i="0" u="none" strike="noStrike" cap="none">
                <a:solidFill>
                  <a:schemeClr val="dk1"/>
                </a:solidFill>
                <a:latin typeface="Calibri"/>
                <a:ea typeface="Calibri"/>
                <a:cs typeface="Calibri"/>
                <a:sym typeface="Calibri"/>
              </a:defRPr>
            </a:lvl7pPr>
            <a:lvl8pPr marR="0" lvl="7" algn="l" rtl="0">
              <a:lnSpc>
                <a:spcPct val="90000"/>
              </a:lnSpc>
              <a:spcBef>
                <a:spcPts val="330"/>
              </a:spcBef>
              <a:spcAft>
                <a:spcPts val="0"/>
              </a:spcAft>
              <a:buClr>
                <a:schemeClr val="dk1"/>
              </a:buClr>
              <a:buSzPts val="1800"/>
              <a:buFont typeface="Arial"/>
              <a:buChar char="•"/>
              <a:defRPr sz="1189" b="0" i="0" u="none" strike="noStrike" cap="none">
                <a:solidFill>
                  <a:schemeClr val="dk1"/>
                </a:solidFill>
                <a:latin typeface="Calibri"/>
                <a:ea typeface="Calibri"/>
                <a:cs typeface="Calibri"/>
                <a:sym typeface="Calibri"/>
              </a:defRPr>
            </a:lvl8pPr>
            <a:lvl9pPr marR="0" lvl="8" algn="l" rtl="0">
              <a:lnSpc>
                <a:spcPct val="90000"/>
              </a:lnSpc>
              <a:spcBef>
                <a:spcPts val="330"/>
              </a:spcBef>
              <a:spcAft>
                <a:spcPts val="0"/>
              </a:spcAft>
              <a:buClr>
                <a:schemeClr val="dk1"/>
              </a:buClr>
              <a:buSzPts val="1800"/>
              <a:buFont typeface="Arial"/>
              <a:buChar char="•"/>
              <a:defRPr sz="1189" b="0" i="0" u="none" strike="noStrike" cap="none">
                <a:solidFill>
                  <a:schemeClr val="dk1"/>
                </a:solidFill>
                <a:latin typeface="Calibri"/>
                <a:ea typeface="Calibri"/>
                <a:cs typeface="Calibri"/>
                <a:sym typeface="Calibri"/>
              </a:defRPr>
            </a:lvl9pPr>
          </a:lstStyle>
          <a:p>
            <a:endParaRPr/>
          </a:p>
        </p:txBody>
      </p:sp>
      <p:sp>
        <p:nvSpPr>
          <p:cNvPr id="234" name="Google Shape;234;p19"/>
          <p:cNvSpPr txBox="1">
            <a:spLocks noGrp="1"/>
          </p:cNvSpPr>
          <p:nvPr>
            <p:ph type="title"/>
          </p:nvPr>
        </p:nvSpPr>
        <p:spPr>
          <a:xfrm>
            <a:off x="1238252" y="2872513"/>
            <a:ext cx="7424697" cy="1455647"/>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0"/>
              </a:spcBef>
              <a:spcAft>
                <a:spcPts val="0"/>
              </a:spcAft>
              <a:buClr>
                <a:srgbClr val="3C6EBE"/>
              </a:buClr>
              <a:buSzPts val="6000"/>
              <a:buFont typeface="Calibri"/>
              <a:buNone/>
              <a:defRPr sz="3961" b="1" i="0" u="none" strike="noStrike" cap="none">
                <a:solidFill>
                  <a:srgbClr val="3C6EBE"/>
                </a:solidFill>
                <a:latin typeface="Calibri"/>
                <a:ea typeface="Calibri"/>
                <a:cs typeface="Calibri"/>
                <a:sym typeface="Calibri"/>
              </a:defRPr>
            </a:lvl1pPr>
            <a:lvl2pPr lvl="1">
              <a:spcBef>
                <a:spcPts val="0"/>
              </a:spcBef>
              <a:spcAft>
                <a:spcPts val="0"/>
              </a:spcAft>
              <a:buSzPts val="1400"/>
              <a:buNone/>
              <a:defRPr sz="1189"/>
            </a:lvl2pPr>
            <a:lvl3pPr lvl="2">
              <a:spcBef>
                <a:spcPts val="0"/>
              </a:spcBef>
              <a:spcAft>
                <a:spcPts val="0"/>
              </a:spcAft>
              <a:buSzPts val="1400"/>
              <a:buNone/>
              <a:defRPr sz="1189"/>
            </a:lvl3pPr>
            <a:lvl4pPr lvl="3">
              <a:spcBef>
                <a:spcPts val="0"/>
              </a:spcBef>
              <a:spcAft>
                <a:spcPts val="0"/>
              </a:spcAft>
              <a:buSzPts val="1400"/>
              <a:buNone/>
              <a:defRPr sz="1189"/>
            </a:lvl4pPr>
            <a:lvl5pPr lvl="4">
              <a:spcBef>
                <a:spcPts val="0"/>
              </a:spcBef>
              <a:spcAft>
                <a:spcPts val="0"/>
              </a:spcAft>
              <a:buSzPts val="1400"/>
              <a:buNone/>
              <a:defRPr sz="1189"/>
            </a:lvl5pPr>
            <a:lvl6pPr lvl="5">
              <a:spcBef>
                <a:spcPts val="0"/>
              </a:spcBef>
              <a:spcAft>
                <a:spcPts val="0"/>
              </a:spcAft>
              <a:buSzPts val="1400"/>
              <a:buNone/>
              <a:defRPr sz="1189"/>
            </a:lvl6pPr>
            <a:lvl7pPr lvl="6">
              <a:spcBef>
                <a:spcPts val="0"/>
              </a:spcBef>
              <a:spcAft>
                <a:spcPts val="0"/>
              </a:spcAft>
              <a:buSzPts val="1400"/>
              <a:buNone/>
              <a:defRPr sz="1189"/>
            </a:lvl7pPr>
            <a:lvl8pPr lvl="7">
              <a:spcBef>
                <a:spcPts val="0"/>
              </a:spcBef>
              <a:spcAft>
                <a:spcPts val="0"/>
              </a:spcAft>
              <a:buSzPts val="1400"/>
              <a:buNone/>
              <a:defRPr sz="1189"/>
            </a:lvl8pPr>
            <a:lvl9pPr lvl="8">
              <a:spcBef>
                <a:spcPts val="0"/>
              </a:spcBef>
              <a:spcAft>
                <a:spcPts val="0"/>
              </a:spcAft>
              <a:buSzPts val="1400"/>
              <a:buNone/>
              <a:defRPr sz="1189"/>
            </a:lvl9pPr>
          </a:lstStyle>
          <a:p>
            <a:endParaRPr/>
          </a:p>
        </p:txBody>
      </p:sp>
      <p:sp>
        <p:nvSpPr>
          <p:cNvPr id="235" name="Google Shape;235;p19"/>
          <p:cNvSpPr txBox="1">
            <a:spLocks noGrp="1"/>
          </p:cNvSpPr>
          <p:nvPr>
            <p:ph type="dt" idx="10"/>
          </p:nvPr>
        </p:nvSpPr>
        <p:spPr>
          <a:xfrm>
            <a:off x="681038" y="6507579"/>
            <a:ext cx="2228850" cy="21389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9"/>
          <p:cNvSpPr txBox="1">
            <a:spLocks noGrp="1"/>
          </p:cNvSpPr>
          <p:nvPr>
            <p:ph type="ftr" idx="11"/>
          </p:nvPr>
        </p:nvSpPr>
        <p:spPr>
          <a:xfrm>
            <a:off x="3281363" y="6507579"/>
            <a:ext cx="3343275" cy="2138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19"/>
          <p:cNvSpPr txBox="1">
            <a:spLocks noGrp="1"/>
          </p:cNvSpPr>
          <p:nvPr>
            <p:ph type="sldNum" idx="12"/>
          </p:nvPr>
        </p:nvSpPr>
        <p:spPr>
          <a:xfrm>
            <a:off x="6996113" y="6507579"/>
            <a:ext cx="2228850" cy="213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38" name="Google Shape;238;p19"/>
          <p:cNvSpPr txBox="1">
            <a:spLocks noGrp="1"/>
          </p:cNvSpPr>
          <p:nvPr>
            <p:ph type="subTitle" idx="1"/>
          </p:nvPr>
        </p:nvSpPr>
        <p:spPr>
          <a:xfrm>
            <a:off x="1238250" y="4328162"/>
            <a:ext cx="7429500" cy="865633"/>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661"/>
              </a:spcBef>
              <a:spcAft>
                <a:spcPts val="0"/>
              </a:spcAft>
              <a:buClr>
                <a:srgbClr val="44546A"/>
              </a:buClr>
              <a:buSzPts val="2400"/>
              <a:buFont typeface="Arial"/>
              <a:buNone/>
              <a:defRPr sz="1584" b="1" i="0" u="none" strike="noStrike" cap="none">
                <a:solidFill>
                  <a:srgbClr val="44546A"/>
                </a:solidFill>
                <a:latin typeface="Calibri"/>
                <a:ea typeface="Calibri"/>
                <a:cs typeface="Calibri"/>
                <a:sym typeface="Calibri"/>
              </a:defRPr>
            </a:lvl1pPr>
            <a:lvl2pPr marR="0" lvl="1" algn="ctr" rtl="0">
              <a:lnSpc>
                <a:spcPct val="90000"/>
              </a:lnSpc>
              <a:spcBef>
                <a:spcPts val="330"/>
              </a:spcBef>
              <a:spcAft>
                <a:spcPts val="0"/>
              </a:spcAft>
              <a:buClr>
                <a:schemeClr val="dk1"/>
              </a:buClr>
              <a:buSzPts val="2000"/>
              <a:buFont typeface="Arial"/>
              <a:buNone/>
              <a:defRPr sz="1320" b="0" i="0" u="none" strike="noStrike" cap="none">
                <a:solidFill>
                  <a:schemeClr val="dk1"/>
                </a:solidFill>
                <a:latin typeface="Calibri"/>
                <a:ea typeface="Calibri"/>
                <a:cs typeface="Calibri"/>
                <a:sym typeface="Calibri"/>
              </a:defRPr>
            </a:lvl2pPr>
            <a:lvl3pPr marR="0" lvl="2" algn="ctr" rtl="0">
              <a:lnSpc>
                <a:spcPct val="90000"/>
              </a:lnSpc>
              <a:spcBef>
                <a:spcPts val="330"/>
              </a:spcBef>
              <a:spcAft>
                <a:spcPts val="0"/>
              </a:spcAft>
              <a:buClr>
                <a:schemeClr val="dk1"/>
              </a:buClr>
              <a:buSzPts val="1800"/>
              <a:buFont typeface="Arial"/>
              <a:buNone/>
              <a:defRPr sz="1189" b="0" i="0" u="none" strike="noStrike" cap="none">
                <a:solidFill>
                  <a:schemeClr val="dk1"/>
                </a:solidFill>
                <a:latin typeface="Calibri"/>
                <a:ea typeface="Calibri"/>
                <a:cs typeface="Calibri"/>
                <a:sym typeface="Calibri"/>
              </a:defRPr>
            </a:lvl3pPr>
            <a:lvl4pPr marR="0" lvl="3" algn="ctr" rtl="0">
              <a:lnSpc>
                <a:spcPct val="90000"/>
              </a:lnSpc>
              <a:spcBef>
                <a:spcPts val="330"/>
              </a:spcBef>
              <a:spcAft>
                <a:spcPts val="0"/>
              </a:spcAft>
              <a:buClr>
                <a:schemeClr val="dk1"/>
              </a:buClr>
              <a:buSzPts val="1600"/>
              <a:buFont typeface="Arial"/>
              <a:buNone/>
              <a:defRPr sz="1056" b="0" i="0" u="none" strike="noStrike" cap="none">
                <a:solidFill>
                  <a:schemeClr val="dk1"/>
                </a:solidFill>
                <a:latin typeface="Calibri"/>
                <a:ea typeface="Calibri"/>
                <a:cs typeface="Calibri"/>
                <a:sym typeface="Calibri"/>
              </a:defRPr>
            </a:lvl4pPr>
            <a:lvl5pPr marR="0" lvl="4" algn="ctr" rtl="0">
              <a:lnSpc>
                <a:spcPct val="90000"/>
              </a:lnSpc>
              <a:spcBef>
                <a:spcPts val="330"/>
              </a:spcBef>
              <a:spcAft>
                <a:spcPts val="0"/>
              </a:spcAft>
              <a:buClr>
                <a:schemeClr val="dk1"/>
              </a:buClr>
              <a:buSzPts val="1600"/>
              <a:buFont typeface="Arial"/>
              <a:buNone/>
              <a:defRPr sz="1056" b="0" i="0" u="none" strike="noStrike" cap="none">
                <a:solidFill>
                  <a:schemeClr val="dk1"/>
                </a:solidFill>
                <a:latin typeface="Calibri"/>
                <a:ea typeface="Calibri"/>
                <a:cs typeface="Calibri"/>
                <a:sym typeface="Calibri"/>
              </a:defRPr>
            </a:lvl5pPr>
            <a:lvl6pPr marR="0" lvl="5" algn="ctr" rtl="0">
              <a:lnSpc>
                <a:spcPct val="90000"/>
              </a:lnSpc>
              <a:spcBef>
                <a:spcPts val="330"/>
              </a:spcBef>
              <a:spcAft>
                <a:spcPts val="0"/>
              </a:spcAft>
              <a:buClr>
                <a:schemeClr val="dk1"/>
              </a:buClr>
              <a:buSzPts val="1600"/>
              <a:buFont typeface="Arial"/>
              <a:buNone/>
              <a:defRPr sz="1056" b="0" i="0" u="none" strike="noStrike" cap="none">
                <a:solidFill>
                  <a:schemeClr val="dk1"/>
                </a:solidFill>
                <a:latin typeface="Calibri"/>
                <a:ea typeface="Calibri"/>
                <a:cs typeface="Calibri"/>
                <a:sym typeface="Calibri"/>
              </a:defRPr>
            </a:lvl6pPr>
            <a:lvl7pPr marR="0" lvl="6" algn="ctr" rtl="0">
              <a:lnSpc>
                <a:spcPct val="90000"/>
              </a:lnSpc>
              <a:spcBef>
                <a:spcPts val="330"/>
              </a:spcBef>
              <a:spcAft>
                <a:spcPts val="0"/>
              </a:spcAft>
              <a:buClr>
                <a:schemeClr val="dk1"/>
              </a:buClr>
              <a:buSzPts val="1600"/>
              <a:buFont typeface="Arial"/>
              <a:buNone/>
              <a:defRPr sz="1056" b="0" i="0" u="none" strike="noStrike" cap="none">
                <a:solidFill>
                  <a:schemeClr val="dk1"/>
                </a:solidFill>
                <a:latin typeface="Calibri"/>
                <a:ea typeface="Calibri"/>
                <a:cs typeface="Calibri"/>
                <a:sym typeface="Calibri"/>
              </a:defRPr>
            </a:lvl7pPr>
            <a:lvl8pPr marR="0" lvl="7" algn="ctr" rtl="0">
              <a:lnSpc>
                <a:spcPct val="90000"/>
              </a:lnSpc>
              <a:spcBef>
                <a:spcPts val="330"/>
              </a:spcBef>
              <a:spcAft>
                <a:spcPts val="0"/>
              </a:spcAft>
              <a:buClr>
                <a:schemeClr val="dk1"/>
              </a:buClr>
              <a:buSzPts val="1600"/>
              <a:buFont typeface="Arial"/>
              <a:buNone/>
              <a:defRPr sz="1056" b="0" i="0" u="none" strike="noStrike" cap="none">
                <a:solidFill>
                  <a:schemeClr val="dk1"/>
                </a:solidFill>
                <a:latin typeface="Calibri"/>
                <a:ea typeface="Calibri"/>
                <a:cs typeface="Calibri"/>
                <a:sym typeface="Calibri"/>
              </a:defRPr>
            </a:lvl8pPr>
            <a:lvl9pPr marR="0" lvl="8" algn="ctr" rtl="0">
              <a:lnSpc>
                <a:spcPct val="90000"/>
              </a:lnSpc>
              <a:spcBef>
                <a:spcPts val="330"/>
              </a:spcBef>
              <a:spcAft>
                <a:spcPts val="0"/>
              </a:spcAft>
              <a:buClr>
                <a:schemeClr val="dk1"/>
              </a:buClr>
              <a:buSzPts val="1600"/>
              <a:buFont typeface="Arial"/>
              <a:buNone/>
              <a:defRPr sz="1056"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954991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162000"/>
            <a:ext cx="8992800" cy="831600"/>
          </a:xfrm>
          <a:prstGeom prst="rect">
            <a:avLst/>
          </a:prstGeom>
          <a:noFill/>
          <a:ln>
            <a:noFill/>
          </a:ln>
        </p:spPr>
        <p:txBody>
          <a:bodyPr spcFirstLastPara="1" wrap="square" lIns="0" tIns="45700" rIns="0" bIns="45700" anchor="b" anchorCtr="0"/>
          <a:lstStyle>
            <a:lvl1pPr lvl="0" algn="l">
              <a:spcBef>
                <a:spcPts val="0"/>
              </a:spcBef>
              <a:spcAft>
                <a:spcPts val="0"/>
              </a:spcAft>
              <a:buClr>
                <a:srgbClr val="000000"/>
              </a:buClr>
              <a:buSzPts val="24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508400"/>
            <a:ext cx="8992800" cy="4590000"/>
          </a:xfrm>
          <a:prstGeom prst="rect">
            <a:avLst/>
          </a:prstGeom>
          <a:noFill/>
          <a:ln>
            <a:noFill/>
          </a:ln>
        </p:spPr>
        <p:txBody>
          <a:bodyPr spcFirstLastPara="1" wrap="square" lIns="0" tIns="0" rIns="0" bIns="0" anchor="t" anchorCtr="0"/>
          <a:lstStyle>
            <a:lvl1pPr marL="301823" lvl="0" indent="-150912" algn="l">
              <a:spcBef>
                <a:spcPts val="211"/>
              </a:spcBef>
              <a:spcAft>
                <a:spcPts val="0"/>
              </a:spcAft>
              <a:buClr>
                <a:srgbClr val="000000"/>
              </a:buClr>
              <a:buSzPts val="1600"/>
              <a:buFont typeface="Arial"/>
              <a:buNone/>
              <a:defRPr>
                <a:solidFill>
                  <a:srgbClr val="000000"/>
                </a:solidFill>
              </a:defRPr>
            </a:lvl1pPr>
            <a:lvl2pPr marL="603647" lvl="1" indent="-217984" algn="l">
              <a:spcBef>
                <a:spcPts val="211"/>
              </a:spcBef>
              <a:spcAft>
                <a:spcPts val="0"/>
              </a:spcAft>
              <a:buSzPts val="1600"/>
              <a:buChar char="•"/>
              <a:defRPr>
                <a:solidFill>
                  <a:srgbClr val="000000"/>
                </a:solidFill>
              </a:defRPr>
            </a:lvl2pPr>
            <a:lvl3pPr marL="905470" lvl="2" indent="-217984" algn="l">
              <a:spcBef>
                <a:spcPts val="211"/>
              </a:spcBef>
              <a:spcAft>
                <a:spcPts val="0"/>
              </a:spcAft>
              <a:buSzPts val="1600"/>
              <a:buChar char="–"/>
              <a:defRPr>
                <a:solidFill>
                  <a:srgbClr val="000000"/>
                </a:solidFill>
              </a:defRPr>
            </a:lvl3pPr>
            <a:lvl4pPr marL="1207294" lvl="3" indent="-217984" algn="l">
              <a:spcBef>
                <a:spcPts val="211"/>
              </a:spcBef>
              <a:spcAft>
                <a:spcPts val="0"/>
              </a:spcAft>
              <a:buSzPts val="1600"/>
              <a:buChar char="–"/>
              <a:defRPr>
                <a:solidFill>
                  <a:srgbClr val="000000"/>
                </a:solidFill>
              </a:defRPr>
            </a:lvl4pPr>
            <a:lvl5pPr marL="1509117" lvl="4" indent="-217984" algn="l">
              <a:spcBef>
                <a:spcPts val="211"/>
              </a:spcBef>
              <a:spcAft>
                <a:spcPts val="0"/>
              </a:spcAft>
              <a:buSzPts val="1600"/>
              <a:buChar char="–"/>
              <a:defRPr>
                <a:solidFill>
                  <a:srgbClr val="000000"/>
                </a:solidFill>
              </a:defRPr>
            </a:lvl5pPr>
            <a:lvl6pPr marL="1810941" lvl="5" indent="-226367" algn="l">
              <a:spcBef>
                <a:spcPts val="238"/>
              </a:spcBef>
              <a:spcAft>
                <a:spcPts val="0"/>
              </a:spcAft>
              <a:buClr>
                <a:schemeClr val="dk1"/>
              </a:buClr>
              <a:buSzPts val="1800"/>
              <a:buChar char="•"/>
              <a:defRPr/>
            </a:lvl6pPr>
            <a:lvl7pPr marL="2112764" lvl="6" indent="-226367" algn="l">
              <a:spcBef>
                <a:spcPts val="238"/>
              </a:spcBef>
              <a:spcAft>
                <a:spcPts val="0"/>
              </a:spcAft>
              <a:buClr>
                <a:schemeClr val="dk1"/>
              </a:buClr>
              <a:buSzPts val="1800"/>
              <a:buChar char="•"/>
              <a:defRPr/>
            </a:lvl7pPr>
            <a:lvl8pPr marL="2414588" lvl="7" indent="-226367" algn="l">
              <a:spcBef>
                <a:spcPts val="238"/>
              </a:spcBef>
              <a:spcAft>
                <a:spcPts val="0"/>
              </a:spcAft>
              <a:buClr>
                <a:schemeClr val="dk1"/>
              </a:buClr>
              <a:buSzPts val="1800"/>
              <a:buChar char="•"/>
              <a:defRPr/>
            </a:lvl8pPr>
            <a:lvl9pPr marL="2716411" lvl="8" indent="-226367" algn="l">
              <a:spcBef>
                <a:spcPts val="238"/>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8963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460701"/>
            <a:ext cx="8122920" cy="3566160"/>
          </a:xfrm>
        </p:spPr>
        <p:txBody>
          <a:bodyPr anchor="ctr">
            <a:normAutofit/>
          </a:bodyPr>
          <a:lstStyle>
            <a:lvl1pPr algn="ctr">
              <a:defRPr sz="5363"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891540" y="5026861"/>
            <a:ext cx="8122920" cy="1273508"/>
          </a:xfrm>
        </p:spPr>
        <p:txBody>
          <a:bodyPr anchor="ctr"/>
          <a:lstStyle>
            <a:lvl1pPr marL="0" indent="0" algn="ctr">
              <a:buNone/>
              <a:defRPr sz="1950" b="1" spc="163" baseline="0">
                <a:solidFill>
                  <a:srgbClr val="44546A"/>
                </a:solidFill>
                <a:latin typeface="Calibri" panose="020F0502020204030204" pitchFamily="34" charset="0"/>
                <a:cs typeface="Calibri" panose="020F0502020204030204" pitchFamily="34"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839532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426679" y="243951"/>
            <a:ext cx="8132611"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843296" y="1881360"/>
            <a:ext cx="4011931" cy="4023359"/>
          </a:xfrm>
        </p:spPr>
        <p:txBody>
          <a:bodyPr/>
          <a:lstStyle>
            <a:lvl1pPr marL="371475" indent="-371475">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300163" indent="-185738">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5050774" y="1881360"/>
            <a:ext cx="4011930" cy="4023359"/>
          </a:xfrm>
        </p:spPr>
        <p:txBody>
          <a:bodyPr/>
          <a:lstStyle>
            <a:lvl1pPr marL="371475" indent="-371475">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296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681037" y="1825626"/>
            <a:ext cx="8543924" cy="4302459"/>
          </a:xfrm>
        </p:spPr>
        <p:txBody>
          <a:bodyPr/>
          <a:lstStyle>
            <a:lvl1pPr marL="0" indent="0">
              <a:buNone/>
              <a:defRPr b="1">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300163" indent="-185738">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527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795053" y="1845733"/>
            <a:ext cx="4011930" cy="4023359"/>
          </a:xfrm>
        </p:spPr>
        <p:txBody>
          <a:bodyPr/>
          <a:lstStyle>
            <a:lvl1pPr marL="0" indent="0">
              <a:buNone/>
              <a:defRPr b="1">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300163" indent="-185738">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5099017" y="1845733"/>
            <a:ext cx="4011930" cy="4023359"/>
          </a:xfrm>
        </p:spPr>
        <p:txBody>
          <a:bodyPr/>
          <a:lstStyle>
            <a:lvl1pPr marL="0" indent="0">
              <a:buNone/>
              <a:defRPr b="1">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300163" indent="-185738">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0353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3361073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344388" y="1687515"/>
            <a:ext cx="4462595" cy="4181578"/>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5099017" y="1687515"/>
            <a:ext cx="4462595" cy="4181578"/>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516308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344388" y="1687516"/>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3326552" y="1687515"/>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6305426" y="1687515"/>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344388" y="4108327"/>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3326552" y="4108326"/>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6305426" y="4108326"/>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2698254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13433" y="1563757"/>
            <a:ext cx="449639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5334928" y="1563757"/>
            <a:ext cx="4144607"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941581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4752068" y="1563757"/>
            <a:ext cx="449639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15485" y="1563757"/>
            <a:ext cx="4144607"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6519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0" y="162000"/>
            <a:ext cx="8992800" cy="831600"/>
          </a:xfrm>
          <a:prstGeom prst="rect">
            <a:avLst/>
          </a:prstGeom>
          <a:noFill/>
          <a:ln>
            <a:noFill/>
          </a:ln>
        </p:spPr>
        <p:txBody>
          <a:bodyPr spcFirstLastPara="1" wrap="square" lIns="0" tIns="45700" rIns="0" bIns="45700" anchor="b" anchorCtr="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4953001" y="1620838"/>
            <a:ext cx="449639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421032" y="1620838"/>
            <a:ext cx="4144607"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978112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326332" y="1645920"/>
            <a:ext cx="9246243"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326331" y="5657088"/>
            <a:ext cx="9245600" cy="543686"/>
          </a:xfrm>
          <a:gradFill>
            <a:gsLst>
              <a:gs pos="26000">
                <a:srgbClr val="203864"/>
              </a:gs>
              <a:gs pos="50000">
                <a:srgbClr val="2F5CAC"/>
              </a:gs>
              <a:gs pos="100000">
                <a:srgbClr val="4472C4"/>
              </a:gs>
            </a:gsLst>
            <a:lin ang="3000000" scaled="0"/>
          </a:gradFill>
        </p:spPr>
        <p:txBody>
          <a:bodyPr/>
          <a:lstStyle>
            <a:lvl1pPr marL="297180" indent="0" algn="ctr">
              <a:lnSpc>
                <a:spcPct val="120000"/>
              </a:lnSpc>
              <a:buNone/>
              <a:defRPr sz="195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539460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6276680" y="3631343"/>
            <a:ext cx="10319"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652928" y="3639581"/>
            <a:ext cx="10319"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4964581" y="3256247"/>
            <a:ext cx="10319"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37692" y="3553468"/>
            <a:ext cx="1243444"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6" name="Rectangle 15"/>
          <p:cNvSpPr/>
          <p:nvPr userDrawn="1"/>
        </p:nvSpPr>
        <p:spPr>
          <a:xfrm>
            <a:off x="4349121" y="3553468"/>
            <a:ext cx="1243444"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7" name="Rectangle 16"/>
          <p:cNvSpPr/>
          <p:nvPr userDrawn="1"/>
        </p:nvSpPr>
        <p:spPr>
          <a:xfrm>
            <a:off x="5660934" y="3553468"/>
            <a:ext cx="1243444"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8" name="Rectangle 17"/>
          <p:cNvSpPr/>
          <p:nvPr userDrawn="1"/>
        </p:nvSpPr>
        <p:spPr>
          <a:xfrm>
            <a:off x="6965643" y="3553468"/>
            <a:ext cx="1243444"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9" name="Rectangle 18"/>
          <p:cNvSpPr/>
          <p:nvPr userDrawn="1"/>
        </p:nvSpPr>
        <p:spPr>
          <a:xfrm>
            <a:off x="1725878" y="3553468"/>
            <a:ext cx="1243444"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20" name="Oval 19"/>
          <p:cNvSpPr/>
          <p:nvPr userDrawn="1"/>
        </p:nvSpPr>
        <p:spPr>
          <a:xfrm>
            <a:off x="4915252" y="362331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21" name="Straight Connector 20"/>
          <p:cNvCxnSpPr>
            <a:endCxn id="22" idx="4"/>
          </p:cNvCxnSpPr>
          <p:nvPr userDrawn="1"/>
        </p:nvCxnSpPr>
        <p:spPr>
          <a:xfrm>
            <a:off x="7582545" y="3259816"/>
            <a:ext cx="10319"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7533216" y="3626886"/>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23" name="Straight Connector 22"/>
          <p:cNvCxnSpPr>
            <a:endCxn id="24" idx="4"/>
          </p:cNvCxnSpPr>
          <p:nvPr userDrawn="1"/>
        </p:nvCxnSpPr>
        <p:spPr>
          <a:xfrm>
            <a:off x="2347746" y="3266406"/>
            <a:ext cx="10319"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298417" y="363347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25" name="Oval 24"/>
          <p:cNvSpPr/>
          <p:nvPr userDrawn="1"/>
        </p:nvSpPr>
        <p:spPr>
          <a:xfrm>
            <a:off x="3594452" y="364363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26" name="Oval 25"/>
          <p:cNvSpPr/>
          <p:nvPr userDrawn="1"/>
        </p:nvSpPr>
        <p:spPr>
          <a:xfrm>
            <a:off x="6227797" y="361315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4" name="Text Placeholder 3"/>
          <p:cNvSpPr>
            <a:spLocks noGrp="1"/>
          </p:cNvSpPr>
          <p:nvPr>
            <p:ph type="body" sz="quarter" idx="18"/>
          </p:nvPr>
        </p:nvSpPr>
        <p:spPr>
          <a:xfrm>
            <a:off x="1719379" y="2535257"/>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2" name="Text Placeholder 3"/>
          <p:cNvSpPr>
            <a:spLocks noGrp="1"/>
          </p:cNvSpPr>
          <p:nvPr>
            <p:ph type="body" sz="quarter" idx="19"/>
          </p:nvPr>
        </p:nvSpPr>
        <p:spPr>
          <a:xfrm>
            <a:off x="3050716" y="4166492"/>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3" name="Text Placeholder 3"/>
          <p:cNvSpPr>
            <a:spLocks noGrp="1"/>
          </p:cNvSpPr>
          <p:nvPr>
            <p:ph type="body" sz="quarter" idx="20"/>
          </p:nvPr>
        </p:nvSpPr>
        <p:spPr>
          <a:xfrm>
            <a:off x="4337790" y="2535258"/>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4" name="Text Placeholder 3"/>
          <p:cNvSpPr>
            <a:spLocks noGrp="1"/>
          </p:cNvSpPr>
          <p:nvPr>
            <p:ph type="body" sz="quarter" idx="21"/>
          </p:nvPr>
        </p:nvSpPr>
        <p:spPr>
          <a:xfrm>
            <a:off x="5731883" y="4166492"/>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5" name="Text Placeholder 3"/>
          <p:cNvSpPr>
            <a:spLocks noGrp="1"/>
          </p:cNvSpPr>
          <p:nvPr>
            <p:ph type="body" sz="quarter" idx="22"/>
          </p:nvPr>
        </p:nvSpPr>
        <p:spPr>
          <a:xfrm>
            <a:off x="6972494" y="2535258"/>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1725878" y="5303521"/>
            <a:ext cx="6483208" cy="595024"/>
          </a:xfrm>
        </p:spPr>
        <p:txBody>
          <a:bodyPr anchor="ctr"/>
          <a:lstStyle>
            <a:lvl1pPr marL="0" indent="0" algn="ctr">
              <a:buNone/>
              <a:defRPr sz="195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798185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a:extLst/>
          </p:cNvPr>
          <p:cNvSpPr>
            <a:spLocks noGrp="1"/>
          </p:cNvSpPr>
          <p:nvPr>
            <p:ph type="body" sz="quarter" idx="13" hasCustomPrompt="1"/>
          </p:nvPr>
        </p:nvSpPr>
        <p:spPr>
          <a:xfrm>
            <a:off x="536588"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28" name="Text Placeholder 8">
            <a:extLst/>
          </p:cNvPr>
          <p:cNvSpPr>
            <a:spLocks noGrp="1"/>
          </p:cNvSpPr>
          <p:nvPr>
            <p:ph type="body" sz="quarter" idx="14" hasCustomPrompt="1"/>
          </p:nvPr>
        </p:nvSpPr>
        <p:spPr>
          <a:xfrm>
            <a:off x="6862478"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29" name="TextBox 28">
            <a:extLst/>
          </p:cNvPr>
          <p:cNvSpPr txBox="1"/>
          <p:nvPr userDrawn="1"/>
        </p:nvSpPr>
        <p:spPr>
          <a:xfrm>
            <a:off x="643240" y="2937883"/>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30" name="Oval 29" title="Milestone Number">
            <a:extLst/>
          </p:cNvPr>
          <p:cNvSpPr/>
          <p:nvPr userDrawn="1"/>
        </p:nvSpPr>
        <p:spPr>
          <a:xfrm>
            <a:off x="932868" y="4457099"/>
            <a:ext cx="331234"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01</a:t>
            </a:r>
          </a:p>
        </p:txBody>
      </p:sp>
      <p:pic>
        <p:nvPicPr>
          <p:cNvPr id="31" name="Graphic 30"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03844" y="3943182"/>
            <a:ext cx="581025" cy="239911"/>
          </a:xfrm>
          <a:prstGeom prst="rect">
            <a:avLst/>
          </a:prstGeom>
        </p:spPr>
      </p:pic>
      <p:sp>
        <p:nvSpPr>
          <p:cNvPr id="36" name="Oval 35" title="Milestone Number">
            <a:extLst/>
          </p:cNvPr>
          <p:cNvSpPr/>
          <p:nvPr userDrawn="1"/>
        </p:nvSpPr>
        <p:spPr>
          <a:xfrm>
            <a:off x="994356" y="2133144"/>
            <a:ext cx="331234"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02</a:t>
            </a:r>
          </a:p>
        </p:txBody>
      </p:sp>
      <p:pic>
        <p:nvPicPr>
          <p:cNvPr id="37" name="Graphic 36"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87736" y="2828719"/>
            <a:ext cx="581025" cy="239911"/>
          </a:xfrm>
          <a:prstGeom prst="rect">
            <a:avLst/>
          </a:prstGeom>
        </p:spPr>
      </p:pic>
      <p:sp>
        <p:nvSpPr>
          <p:cNvPr id="38" name="TextBox 37">
            <a:extLst/>
          </p:cNvPr>
          <p:cNvSpPr txBox="1"/>
          <p:nvPr userDrawn="1"/>
        </p:nvSpPr>
        <p:spPr>
          <a:xfrm>
            <a:off x="2748343" y="2940071"/>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39" name="Oval 38" title="Milestone Number">
            <a:extLst/>
          </p:cNvPr>
          <p:cNvSpPr/>
          <p:nvPr userDrawn="1"/>
        </p:nvSpPr>
        <p:spPr>
          <a:xfrm>
            <a:off x="3058047" y="4434294"/>
            <a:ext cx="331234"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03</a:t>
            </a:r>
          </a:p>
        </p:txBody>
      </p:sp>
      <p:pic>
        <p:nvPicPr>
          <p:cNvPr id="40" name="Graphic 3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796416" y="3954224"/>
            <a:ext cx="581025" cy="239911"/>
          </a:xfrm>
          <a:prstGeom prst="rect">
            <a:avLst/>
          </a:prstGeom>
        </p:spPr>
      </p:pic>
      <p:sp>
        <p:nvSpPr>
          <p:cNvPr id="41" name="TextBox 40">
            <a:extLst/>
          </p:cNvPr>
          <p:cNvSpPr txBox="1"/>
          <p:nvPr userDrawn="1"/>
        </p:nvSpPr>
        <p:spPr>
          <a:xfrm>
            <a:off x="4845027" y="2930905"/>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42" name="Oval 41" title="Milestone Number">
            <a:extLst/>
          </p:cNvPr>
          <p:cNvSpPr/>
          <p:nvPr userDrawn="1"/>
        </p:nvSpPr>
        <p:spPr>
          <a:xfrm>
            <a:off x="5161275" y="4434294"/>
            <a:ext cx="331234"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04</a:t>
            </a:r>
          </a:p>
        </p:txBody>
      </p:sp>
      <p:pic>
        <p:nvPicPr>
          <p:cNvPr id="43" name="Graphic 42"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911776" y="3964555"/>
            <a:ext cx="581025" cy="239911"/>
          </a:xfrm>
          <a:prstGeom prst="rect">
            <a:avLst/>
          </a:prstGeom>
        </p:spPr>
      </p:pic>
      <p:sp>
        <p:nvSpPr>
          <p:cNvPr id="44" name="Oval 43" title="Milestone Number">
            <a:extLst/>
          </p:cNvPr>
          <p:cNvSpPr/>
          <p:nvPr userDrawn="1"/>
        </p:nvSpPr>
        <p:spPr>
          <a:xfrm>
            <a:off x="5222670" y="2129571"/>
            <a:ext cx="331234"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05</a:t>
            </a:r>
          </a:p>
        </p:txBody>
      </p:sp>
      <p:pic>
        <p:nvPicPr>
          <p:cNvPr id="45" name="Graphic 44"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5199359" y="2828719"/>
            <a:ext cx="581025" cy="239911"/>
          </a:xfrm>
          <a:prstGeom prst="rect">
            <a:avLst/>
          </a:prstGeom>
        </p:spPr>
      </p:pic>
      <p:sp>
        <p:nvSpPr>
          <p:cNvPr id="46" name="TextBox 45">
            <a:extLst/>
          </p:cNvPr>
          <p:cNvSpPr txBox="1"/>
          <p:nvPr userDrawn="1"/>
        </p:nvSpPr>
        <p:spPr>
          <a:xfrm>
            <a:off x="6949051" y="2930905"/>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47" name="Oval 46" title="Milestone Number">
            <a:extLst/>
          </p:cNvPr>
          <p:cNvSpPr/>
          <p:nvPr userDrawn="1"/>
        </p:nvSpPr>
        <p:spPr>
          <a:xfrm>
            <a:off x="7245754" y="4434293"/>
            <a:ext cx="331234"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06</a:t>
            </a:r>
          </a:p>
        </p:txBody>
      </p:sp>
      <p:pic>
        <p:nvPicPr>
          <p:cNvPr id="48" name="Graphic 47"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000904" y="3964555"/>
            <a:ext cx="581025" cy="239911"/>
          </a:xfrm>
          <a:prstGeom prst="rect">
            <a:avLst/>
          </a:prstGeom>
        </p:spPr>
      </p:pic>
      <p:sp>
        <p:nvSpPr>
          <p:cNvPr id="49" name="Oval 48" title="Milestone Number">
            <a:extLst/>
          </p:cNvPr>
          <p:cNvSpPr/>
          <p:nvPr userDrawn="1"/>
        </p:nvSpPr>
        <p:spPr>
          <a:xfrm>
            <a:off x="7275880" y="2126447"/>
            <a:ext cx="331234"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07</a:t>
            </a:r>
          </a:p>
        </p:txBody>
      </p:sp>
      <p:pic>
        <p:nvPicPr>
          <p:cNvPr id="50" name="Graphic 4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304215" y="2828719"/>
            <a:ext cx="581025" cy="239911"/>
          </a:xfrm>
          <a:prstGeom prst="rect">
            <a:avLst/>
          </a:prstGeom>
        </p:spPr>
      </p:pic>
      <p:grpSp>
        <p:nvGrpSpPr>
          <p:cNvPr id="51" name="Group 50" title="Today Flag Icon">
            <a:extLst/>
          </p:cNvPr>
          <p:cNvGrpSpPr/>
          <p:nvPr userDrawn="1"/>
        </p:nvGrpSpPr>
        <p:grpSpPr>
          <a:xfrm>
            <a:off x="8367285" y="2129571"/>
            <a:ext cx="331234" cy="407673"/>
            <a:chOff x="10636741" y="2652807"/>
            <a:chExt cx="296963" cy="296963"/>
          </a:xfrm>
        </p:grpSpPr>
        <p:sp>
          <p:nvSpPr>
            <p:cNvPr id="52" name="Oval 51">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488" dirty="0">
                <a:solidFill>
                  <a:schemeClr val="tx1">
                    <a:lumMod val="50000"/>
                    <a:lumOff val="50000"/>
                  </a:schemeClr>
                </a:solidFill>
              </a:endParaRPr>
            </a:p>
          </p:txBody>
        </p:sp>
        <p:pic>
          <p:nvPicPr>
            <p:cNvPr id="53" name="Graphic 52" title="Flag Icon">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362345" y="2828719"/>
            <a:ext cx="581025" cy="239911"/>
          </a:xfrm>
          <a:prstGeom prst="rect">
            <a:avLst/>
          </a:prstGeom>
        </p:spPr>
      </p:pic>
      <p:grpSp>
        <p:nvGrpSpPr>
          <p:cNvPr id="55" name="Group 54" title="Year 4">
            <a:extLst/>
          </p:cNvPr>
          <p:cNvGrpSpPr/>
          <p:nvPr userDrawn="1"/>
        </p:nvGrpSpPr>
        <p:grpSpPr>
          <a:xfrm>
            <a:off x="6891099" y="3119046"/>
            <a:ext cx="2545709" cy="562188"/>
            <a:chOff x="8481353" y="3119046"/>
            <a:chExt cx="3133180" cy="562188"/>
          </a:xfrm>
        </p:grpSpPr>
        <p:cxnSp>
          <p:nvCxnSpPr>
            <p:cNvPr id="56" name="Straight Connector 55" title="Q lines">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a:extLst/>
            </p:cNvPr>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59" name="Oval 58" title="Quarter Background Cirlce">
              <a:extLst/>
            </p:cNvPr>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60" name="Oval 59" title="Quarter Background Cirlce">
              <a:extLst/>
            </p:cNvPr>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61" name="Oval 60" title="Quarter Background Cirlce">
              <a:extLst/>
            </p:cNvPr>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62" name="Oval 61" title="Quarter Background Cirlce">
              <a:extLst/>
            </p:cNvPr>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63" name="Straight Connector 62" title="Q lines">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a:extLst/>
            </p:cNvPr>
            <p:cNvSpPr txBox="1"/>
            <p:nvPr/>
          </p:nvSpPr>
          <p:spPr>
            <a:xfrm>
              <a:off x="869683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66" name="TextBox 65" title="Quarter Number">
              <a:extLst/>
            </p:cNvPr>
            <p:cNvSpPr txBox="1"/>
            <p:nvPr/>
          </p:nvSpPr>
          <p:spPr>
            <a:xfrm>
              <a:off x="934434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67" name="TextBox 66" title="Quarter Number">
              <a:extLst/>
            </p:cNvPr>
            <p:cNvSpPr txBox="1"/>
            <p:nvPr/>
          </p:nvSpPr>
          <p:spPr>
            <a:xfrm>
              <a:off x="999186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68" name="TextBox 67" title="Quarter Number">
              <a:extLst/>
            </p:cNvP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grpSp>
        <p:nvGrpSpPr>
          <p:cNvPr id="69" name="Group 68" title="Year 3">
            <a:extLst/>
          </p:cNvPr>
          <p:cNvGrpSpPr/>
          <p:nvPr userDrawn="1"/>
        </p:nvGrpSpPr>
        <p:grpSpPr>
          <a:xfrm>
            <a:off x="4782885" y="3119046"/>
            <a:ext cx="2262166" cy="562188"/>
            <a:chOff x="5886628" y="3119046"/>
            <a:chExt cx="2784204" cy="562188"/>
          </a:xfrm>
        </p:grpSpPr>
        <p:cxnSp>
          <p:nvCxnSpPr>
            <p:cNvPr id="70" name="Straight Connector 69" title="Q lines">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72" name="Oval 71" title="Quarter Background Cirlce">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73" name="Oval 72" title="Quarter Background Cirlce">
              <a:extLst/>
            </p:cNvPr>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74" name="Oval 73" title="Quarter Background Cirlce">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75" name="Oval 74" title="Quarter Background Cirlce">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76" name="Straight Connector 75" title="Q lines">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a:extLst/>
            </p:cNvPr>
            <p:cNvSpPr txBox="1"/>
            <p:nvPr/>
          </p:nvSpPr>
          <p:spPr>
            <a:xfrm>
              <a:off x="610677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80" name="TextBox 79" title="Quarter Number">
              <a:extLst/>
            </p:cNvPr>
            <p:cNvSpPr txBox="1"/>
            <p:nvPr/>
          </p:nvSpPr>
          <p:spPr>
            <a:xfrm>
              <a:off x="675428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81" name="TextBox 80" title="Quarter Number">
              <a:extLst/>
            </p:cNvPr>
            <p:cNvSpPr txBox="1"/>
            <p:nvPr/>
          </p:nvSpPr>
          <p:spPr>
            <a:xfrm>
              <a:off x="740180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82" name="TextBox 81" title="Quarter Number">
              <a:extLst/>
            </p:cNvPr>
            <p:cNvSpPr txBox="1"/>
            <p:nvPr/>
          </p:nvSpPr>
          <p:spPr>
            <a:xfrm>
              <a:off x="804931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grpSp>
        <p:nvGrpSpPr>
          <p:cNvPr id="83" name="Group 82" title="Year 2">
            <a:extLst/>
          </p:cNvPr>
          <p:cNvGrpSpPr/>
          <p:nvPr userDrawn="1"/>
        </p:nvGrpSpPr>
        <p:grpSpPr>
          <a:xfrm>
            <a:off x="2688677" y="3119047"/>
            <a:ext cx="2241847" cy="561751"/>
            <a:chOff x="3309141" y="3119046"/>
            <a:chExt cx="2759196" cy="561751"/>
          </a:xfrm>
        </p:grpSpPr>
        <p:sp>
          <p:nvSpPr>
            <p:cNvPr id="84" name="Arrow: Right 130" title="Year Arrow">
              <a:extLst/>
            </p:cNvPr>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85" name="Oval 84" title="Quarter Background Cirlce">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86" name="Oval 85" title="Quarter Background Cirlce">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87" name="Oval 86" title="Quarter Background Cirlce">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88" name="Oval 87" title="Quarter Background Cirlce">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89" name="Straight Connector 88" title="Q lines">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a:extLst/>
            </p:cNvPr>
            <p:cNvSpPr txBox="1"/>
            <p:nvPr/>
          </p:nvSpPr>
          <p:spPr>
            <a:xfrm>
              <a:off x="351671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94" name="TextBox 93" title="Quarter Number">
              <a:extLst/>
            </p:cNvPr>
            <p:cNvSpPr txBox="1"/>
            <p:nvPr/>
          </p:nvSpPr>
          <p:spPr>
            <a:xfrm>
              <a:off x="416422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95" name="TextBox 94" title="Quarter Number">
              <a:extLst/>
            </p:cNvPr>
            <p:cNvSpPr txBox="1"/>
            <p:nvPr/>
          </p:nvSpPr>
          <p:spPr>
            <a:xfrm>
              <a:off x="481174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96" name="TextBox 95" title="Quarter Number">
              <a:extLst/>
            </p:cNvPr>
            <p:cNvSpPr txBox="1"/>
            <p:nvPr/>
          </p:nvSpPr>
          <p:spPr>
            <a:xfrm>
              <a:off x="545925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grpSp>
        <p:nvGrpSpPr>
          <p:cNvPr id="97" name="Group 96" title="Year 1">
            <a:extLst/>
          </p:cNvPr>
          <p:cNvGrpSpPr/>
          <p:nvPr userDrawn="1"/>
        </p:nvGrpSpPr>
        <p:grpSpPr>
          <a:xfrm>
            <a:off x="643241" y="3119047"/>
            <a:ext cx="2190040" cy="561751"/>
            <a:chOff x="791681" y="3119046"/>
            <a:chExt cx="2695434" cy="561751"/>
          </a:xfrm>
        </p:grpSpPr>
        <p:cxnSp>
          <p:nvCxnSpPr>
            <p:cNvPr id="98" name="Straight Connector 97" title="Q lines">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100" name="Oval 99" title="Quarter Background Cirlce">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01" name="Oval 100" title="Quarter Background Cirlce">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02" name="Oval 101" title="Quarter Background Cirlce">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03" name="Oval 102" title="Quarter Background Cirlce">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104" name="Straight Connector 103" title="Q lines">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a:extLst/>
            </p:cNvPr>
            <p:cNvSpPr txBox="1"/>
            <p:nvPr/>
          </p:nvSpPr>
          <p:spPr>
            <a:xfrm>
              <a:off x="92665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108" name="TextBox 107" title="Quarter Number">
              <a:extLst/>
            </p:cNvPr>
            <p:cNvSpPr txBox="1"/>
            <p:nvPr/>
          </p:nvSpPr>
          <p:spPr>
            <a:xfrm>
              <a:off x="157416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109" name="TextBox 108" title="Quarter Number">
              <a:extLst/>
            </p:cNvPr>
            <p:cNvSpPr txBox="1"/>
            <p:nvPr/>
          </p:nvSpPr>
          <p:spPr>
            <a:xfrm>
              <a:off x="222168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110" name="TextBox 109" title="Quarter Number">
              <a:extLst/>
            </p:cNvPr>
            <p:cNvSpPr txBox="1"/>
            <p:nvPr/>
          </p:nvSpPr>
          <p:spPr>
            <a:xfrm>
              <a:off x="286919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sp>
        <p:nvSpPr>
          <p:cNvPr id="111" name="Text Placeholder 8">
            <a:extLst/>
          </p:cNvPr>
          <p:cNvSpPr>
            <a:spLocks noGrp="1"/>
          </p:cNvSpPr>
          <p:nvPr>
            <p:ph type="body" sz="quarter" idx="15" hasCustomPrompt="1"/>
          </p:nvPr>
        </p:nvSpPr>
        <p:spPr>
          <a:xfrm>
            <a:off x="4772880"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2" name="Text Placeholder 8">
            <a:extLst/>
          </p:cNvPr>
          <p:cNvSpPr>
            <a:spLocks noGrp="1"/>
          </p:cNvSpPr>
          <p:nvPr>
            <p:ph type="body" sz="quarter" idx="16" hasCustomPrompt="1"/>
          </p:nvPr>
        </p:nvSpPr>
        <p:spPr>
          <a:xfrm>
            <a:off x="7930162"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3" name="Text Placeholder 8">
            <a:extLst/>
          </p:cNvPr>
          <p:cNvSpPr>
            <a:spLocks noGrp="1"/>
          </p:cNvSpPr>
          <p:nvPr>
            <p:ph type="body" sz="quarter" idx="17" hasCustomPrompt="1"/>
          </p:nvPr>
        </p:nvSpPr>
        <p:spPr>
          <a:xfrm>
            <a:off x="482973"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4" name="Text Placeholder 8">
            <a:extLst/>
          </p:cNvPr>
          <p:cNvSpPr>
            <a:spLocks noGrp="1"/>
          </p:cNvSpPr>
          <p:nvPr>
            <p:ph type="body" sz="quarter" idx="23" hasCustomPrompt="1"/>
          </p:nvPr>
        </p:nvSpPr>
        <p:spPr>
          <a:xfrm>
            <a:off x="2596934"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5" name="Text Placeholder 8">
            <a:extLst/>
          </p:cNvPr>
          <p:cNvSpPr>
            <a:spLocks noGrp="1"/>
          </p:cNvSpPr>
          <p:nvPr>
            <p:ph type="body" sz="quarter" idx="24" hasCustomPrompt="1"/>
          </p:nvPr>
        </p:nvSpPr>
        <p:spPr>
          <a:xfrm>
            <a:off x="4718554"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6" name="Text Placeholder 8">
            <a:extLst/>
          </p:cNvPr>
          <p:cNvSpPr>
            <a:spLocks noGrp="1"/>
          </p:cNvSpPr>
          <p:nvPr>
            <p:ph type="body" sz="quarter" idx="25" hasCustomPrompt="1"/>
          </p:nvPr>
        </p:nvSpPr>
        <p:spPr>
          <a:xfrm>
            <a:off x="6794218"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482973" y="5724950"/>
            <a:ext cx="8855338" cy="595024"/>
          </a:xfrm>
        </p:spPr>
        <p:txBody>
          <a:bodyPr anchor="ctr"/>
          <a:lstStyle>
            <a:lvl1pPr marL="0" indent="0" algn="ctr">
              <a:buNone/>
              <a:defRPr sz="195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366611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3971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162000"/>
            <a:ext cx="8992800" cy="831600"/>
          </a:xfrm>
          <a:prstGeom prst="rect">
            <a:avLst/>
          </a:prstGeom>
          <a:noFill/>
          <a:ln>
            <a:noFill/>
          </a:ln>
        </p:spPr>
        <p:txBody>
          <a:bodyPr spcFirstLastPara="1" wrap="square" lIns="0" tIns="45700" rIns="0" bIns="45700" anchor="b" anchorCtr="0"/>
          <a:lstStyle>
            <a:lvl1pPr lvl="0" algn="l">
              <a:spcBef>
                <a:spcPts val="0"/>
              </a:spcBef>
              <a:spcAft>
                <a:spcPts val="0"/>
              </a:spcAft>
              <a:buClr>
                <a:srgbClr val="000000"/>
              </a:buClr>
              <a:buSzPts val="24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508400"/>
            <a:ext cx="8992800" cy="4590000"/>
          </a:xfrm>
          <a:prstGeom prst="rect">
            <a:avLst/>
          </a:prstGeom>
          <a:noFill/>
          <a:ln>
            <a:noFill/>
          </a:ln>
        </p:spPr>
        <p:txBody>
          <a:bodyPr spcFirstLastPara="1" wrap="square" lIns="0" tIns="0" rIns="0" bIns="0" anchor="t" anchorCtr="0"/>
          <a:lstStyle>
            <a:lvl1pPr marL="371475" lvl="0" indent="-185738" algn="l">
              <a:spcBef>
                <a:spcPts val="260"/>
              </a:spcBef>
              <a:spcAft>
                <a:spcPts val="0"/>
              </a:spcAft>
              <a:buClr>
                <a:srgbClr val="000000"/>
              </a:buClr>
              <a:buSzPts val="1600"/>
              <a:buFont typeface="Arial"/>
              <a:buNone/>
              <a:defRPr>
                <a:solidFill>
                  <a:srgbClr val="000000"/>
                </a:solidFill>
              </a:defRPr>
            </a:lvl1pPr>
            <a:lvl2pPr marL="742950" lvl="1" indent="-268288" algn="l">
              <a:spcBef>
                <a:spcPts val="260"/>
              </a:spcBef>
              <a:spcAft>
                <a:spcPts val="0"/>
              </a:spcAft>
              <a:buSzPts val="1600"/>
              <a:buChar char="•"/>
              <a:defRPr>
                <a:solidFill>
                  <a:srgbClr val="000000"/>
                </a:solidFill>
              </a:defRPr>
            </a:lvl2pPr>
            <a:lvl3pPr marL="1114425" lvl="2" indent="-268288" algn="l">
              <a:spcBef>
                <a:spcPts val="260"/>
              </a:spcBef>
              <a:spcAft>
                <a:spcPts val="0"/>
              </a:spcAft>
              <a:buSzPts val="1600"/>
              <a:buChar char="–"/>
              <a:defRPr>
                <a:solidFill>
                  <a:srgbClr val="000000"/>
                </a:solidFill>
              </a:defRPr>
            </a:lvl3pPr>
            <a:lvl4pPr marL="1485900" lvl="3" indent="-268288" algn="l">
              <a:spcBef>
                <a:spcPts val="260"/>
              </a:spcBef>
              <a:spcAft>
                <a:spcPts val="0"/>
              </a:spcAft>
              <a:buSzPts val="1600"/>
              <a:buChar char="–"/>
              <a:defRPr>
                <a:solidFill>
                  <a:srgbClr val="000000"/>
                </a:solidFill>
              </a:defRPr>
            </a:lvl4pPr>
            <a:lvl5pPr marL="1857375" lvl="4" indent="-268288" algn="l">
              <a:spcBef>
                <a:spcPts val="260"/>
              </a:spcBef>
              <a:spcAft>
                <a:spcPts val="0"/>
              </a:spcAft>
              <a:buSzPts val="1600"/>
              <a:buChar char="–"/>
              <a:defRPr>
                <a:solidFill>
                  <a:srgbClr val="000000"/>
                </a:solidFill>
              </a:defRPr>
            </a:lvl5pPr>
            <a:lvl6pPr marL="2228850" lvl="5" indent="-278606" algn="l">
              <a:spcBef>
                <a:spcPts val="293"/>
              </a:spcBef>
              <a:spcAft>
                <a:spcPts val="0"/>
              </a:spcAft>
              <a:buClr>
                <a:schemeClr val="dk1"/>
              </a:buClr>
              <a:buSzPts val="1800"/>
              <a:buChar char="•"/>
              <a:defRPr/>
            </a:lvl6pPr>
            <a:lvl7pPr marL="2600325" lvl="6" indent="-278606" algn="l">
              <a:spcBef>
                <a:spcPts val="293"/>
              </a:spcBef>
              <a:spcAft>
                <a:spcPts val="0"/>
              </a:spcAft>
              <a:buClr>
                <a:schemeClr val="dk1"/>
              </a:buClr>
              <a:buSzPts val="1800"/>
              <a:buChar char="•"/>
              <a:defRPr/>
            </a:lvl7pPr>
            <a:lvl8pPr marL="2971800" lvl="7" indent="-278606" algn="l">
              <a:spcBef>
                <a:spcPts val="293"/>
              </a:spcBef>
              <a:spcAft>
                <a:spcPts val="0"/>
              </a:spcAft>
              <a:buClr>
                <a:schemeClr val="dk1"/>
              </a:buClr>
              <a:buSzPts val="1800"/>
              <a:buChar char="•"/>
              <a:defRPr/>
            </a:lvl8pPr>
            <a:lvl9pPr marL="3343275" lvl="8" indent="-278606" algn="l">
              <a:spcBef>
                <a:spcPts val="293"/>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24962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8" name="Text Placeholder 7"/>
          <p:cNvSpPr>
            <a:spLocks noGrp="1"/>
          </p:cNvSpPr>
          <p:nvPr>
            <p:ph type="body" sz="quarter" idx="13"/>
          </p:nvPr>
        </p:nvSpPr>
        <p:spPr>
          <a:xfrm>
            <a:off x="457200" y="1508400"/>
            <a:ext cx="8992800"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3385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23A07-1ED1-4F33-81E4-B87CD99A2B98}"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9072E-2125-40D6-847A-9E6B768971D4}" type="slidenum">
              <a:rPr lang="en-US" smtClean="0"/>
              <a:t>‹#›</a:t>
            </a:fld>
            <a:endParaRPr lang="en-US"/>
          </a:p>
        </p:txBody>
      </p:sp>
    </p:spTree>
    <p:extLst>
      <p:ext uri="{BB962C8B-B14F-4D97-AF65-F5344CB8AC3E}">
        <p14:creationId xmlns:p14="http://schemas.microsoft.com/office/powerpoint/2010/main" val="51945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8" name="Text Placeholder 7"/>
          <p:cNvSpPr>
            <a:spLocks noGrp="1"/>
          </p:cNvSpPr>
          <p:nvPr>
            <p:ph type="body" sz="quarter" idx="13"/>
          </p:nvPr>
        </p:nvSpPr>
        <p:spPr>
          <a:xfrm>
            <a:off x="457200" y="1508400"/>
            <a:ext cx="8992800"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660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8250" y="2858440"/>
            <a:ext cx="7429500" cy="1455651"/>
          </a:xfrm>
          <a:solidFill>
            <a:schemeClr val="bg1">
              <a:lumMod val="95000"/>
            </a:schemeClr>
          </a:solidFill>
        </p:spPr>
        <p:txBody>
          <a:bodyPr anchor="ctr">
            <a:normAutofit/>
          </a:bodyPr>
          <a:lstStyle>
            <a:lvl1pPr algn="ctr">
              <a:defRPr sz="455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238250" y="4315096"/>
            <a:ext cx="7429500" cy="851564"/>
          </a:xfrm>
          <a:solidFill>
            <a:schemeClr val="bg1">
              <a:lumMod val="95000"/>
            </a:schemeClr>
          </a:solidFill>
        </p:spPr>
        <p:txBody>
          <a:bodyPr anchor="t"/>
          <a:lstStyle>
            <a:lvl1pPr marL="0" indent="0" algn="ctr">
              <a:buNone/>
              <a:defRPr sz="1950" b="1" spc="114" baseline="0">
                <a:solidFill>
                  <a:srgbClr val="44546A"/>
                </a:solidFill>
                <a:latin typeface="+mn-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9906000" cy="5589588"/>
          </a:xfrm>
        </p:spPr>
        <p:txBody>
          <a:bodyPr/>
          <a:lstStyle/>
          <a:p>
            <a:endParaRPr lang="en-US" dirty="0"/>
          </a:p>
        </p:txBody>
      </p:sp>
    </p:spTree>
    <p:extLst>
      <p:ext uri="{BB962C8B-B14F-4D97-AF65-F5344CB8AC3E}">
        <p14:creationId xmlns:p14="http://schemas.microsoft.com/office/powerpoint/2010/main" val="300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460701"/>
            <a:ext cx="8122920" cy="3566160"/>
          </a:xfrm>
        </p:spPr>
        <p:txBody>
          <a:bodyPr anchor="ctr">
            <a:normAutofit/>
          </a:bodyPr>
          <a:lstStyle>
            <a:lvl1pPr algn="ctr">
              <a:defRPr sz="5363"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891540" y="5026861"/>
            <a:ext cx="8122920" cy="1273508"/>
          </a:xfrm>
        </p:spPr>
        <p:txBody>
          <a:bodyPr anchor="ctr"/>
          <a:lstStyle>
            <a:lvl1pPr marL="0" indent="0" algn="ctr">
              <a:buNone/>
              <a:defRPr sz="1950" b="1" spc="163" baseline="0">
                <a:solidFill>
                  <a:srgbClr val="44546A"/>
                </a:solidFill>
                <a:latin typeface="Calibri" panose="020F0502020204030204" pitchFamily="34" charset="0"/>
                <a:cs typeface="Calibri" panose="020F0502020204030204" pitchFamily="34"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874741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426679" y="243951"/>
            <a:ext cx="8132611"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843296" y="1881360"/>
            <a:ext cx="4011931" cy="4023359"/>
          </a:xfrm>
        </p:spPr>
        <p:txBody>
          <a:bodyPr/>
          <a:lstStyle>
            <a:lvl1pPr marL="371475" indent="-371475">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300163" indent="-185738">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5050774" y="1881360"/>
            <a:ext cx="4011930" cy="4023359"/>
          </a:xfrm>
        </p:spPr>
        <p:txBody>
          <a:bodyPr/>
          <a:lstStyle>
            <a:lvl1pPr marL="371475" indent="-371475">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851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681037" y="1825626"/>
            <a:ext cx="8543924" cy="4302459"/>
          </a:xfrm>
        </p:spPr>
        <p:txBody>
          <a:bodyPr/>
          <a:lstStyle>
            <a:lvl1pPr marL="0" indent="0">
              <a:buNone/>
              <a:defRPr b="1">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300163" indent="-185738">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508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795053" y="1845733"/>
            <a:ext cx="4011930" cy="4023359"/>
          </a:xfrm>
        </p:spPr>
        <p:txBody>
          <a:bodyPr/>
          <a:lstStyle>
            <a:lvl1pPr marL="0" indent="0">
              <a:buNone/>
              <a:defRPr b="1">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300163" indent="-185738">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5099017" y="1845733"/>
            <a:ext cx="4011930" cy="4023359"/>
          </a:xfrm>
        </p:spPr>
        <p:txBody>
          <a:bodyPr/>
          <a:lstStyle>
            <a:lvl1pPr marL="0" indent="0">
              <a:buNone/>
              <a:defRPr b="1">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300163" indent="-185738">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3668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3520626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344388" y="1687515"/>
            <a:ext cx="4462595" cy="4181578"/>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5099017" y="1687515"/>
            <a:ext cx="4462595" cy="4181578"/>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3409341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344388" y="1687516"/>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3326552" y="1687515"/>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6305426" y="1687515"/>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344388" y="4108327"/>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3326552" y="4108326"/>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6305426" y="4108326"/>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25913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13433" y="1563757"/>
            <a:ext cx="449639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5334928" y="1563757"/>
            <a:ext cx="4144607"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909289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4752068" y="1563757"/>
            <a:ext cx="449639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15485" y="1563757"/>
            <a:ext cx="4144607"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607279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4953001" y="1620838"/>
            <a:ext cx="449639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421032" y="1620838"/>
            <a:ext cx="4144607"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3981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8250" y="2858440"/>
            <a:ext cx="7429500" cy="1455651"/>
          </a:xfrm>
          <a:solidFill>
            <a:schemeClr val="bg1">
              <a:lumMod val="95000"/>
            </a:schemeClr>
          </a:solidFill>
        </p:spPr>
        <p:txBody>
          <a:bodyPr anchor="ctr">
            <a:normAutofit/>
          </a:bodyPr>
          <a:lstStyle>
            <a:lvl1pPr algn="ctr">
              <a:defRPr sz="455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238250" y="4315096"/>
            <a:ext cx="7429500" cy="851564"/>
          </a:xfrm>
          <a:solidFill>
            <a:schemeClr val="bg1">
              <a:lumMod val="95000"/>
            </a:schemeClr>
          </a:solidFill>
        </p:spPr>
        <p:txBody>
          <a:bodyPr anchor="t"/>
          <a:lstStyle>
            <a:lvl1pPr marL="0" indent="0" algn="ctr">
              <a:buNone/>
              <a:defRPr sz="1950" b="1" spc="114" baseline="0">
                <a:solidFill>
                  <a:srgbClr val="44546A"/>
                </a:solidFill>
                <a:latin typeface="+mn-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9906000" cy="5589588"/>
          </a:xfrm>
        </p:spPr>
        <p:txBody>
          <a:bodyPr/>
          <a:lstStyle/>
          <a:p>
            <a:endParaRPr lang="en-US" dirty="0"/>
          </a:p>
        </p:txBody>
      </p:sp>
    </p:spTree>
    <p:extLst>
      <p:ext uri="{BB962C8B-B14F-4D97-AF65-F5344CB8AC3E}">
        <p14:creationId xmlns:p14="http://schemas.microsoft.com/office/powerpoint/2010/main" val="1458173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326332" y="1645920"/>
            <a:ext cx="9246243"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326331" y="5657088"/>
            <a:ext cx="9245600" cy="543686"/>
          </a:xfrm>
          <a:gradFill>
            <a:gsLst>
              <a:gs pos="26000">
                <a:srgbClr val="203864"/>
              </a:gs>
              <a:gs pos="50000">
                <a:srgbClr val="2F5CAC"/>
              </a:gs>
              <a:gs pos="100000">
                <a:srgbClr val="4472C4"/>
              </a:gs>
            </a:gsLst>
            <a:lin ang="3000000" scaled="0"/>
          </a:gradFill>
        </p:spPr>
        <p:txBody>
          <a:bodyPr/>
          <a:lstStyle>
            <a:lvl1pPr marL="297180" indent="0" algn="ctr">
              <a:lnSpc>
                <a:spcPct val="120000"/>
              </a:lnSpc>
              <a:buNone/>
              <a:defRPr sz="195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838155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6276680" y="3631343"/>
            <a:ext cx="10319"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652928" y="3639581"/>
            <a:ext cx="10319"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4964581" y="3256247"/>
            <a:ext cx="10319"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37692" y="3553468"/>
            <a:ext cx="1243444"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6" name="Rectangle 15"/>
          <p:cNvSpPr/>
          <p:nvPr userDrawn="1"/>
        </p:nvSpPr>
        <p:spPr>
          <a:xfrm>
            <a:off x="4349121" y="3553468"/>
            <a:ext cx="1243444"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7" name="Rectangle 16"/>
          <p:cNvSpPr/>
          <p:nvPr userDrawn="1"/>
        </p:nvSpPr>
        <p:spPr>
          <a:xfrm>
            <a:off x="5660934" y="3553468"/>
            <a:ext cx="1243444"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8" name="Rectangle 17"/>
          <p:cNvSpPr/>
          <p:nvPr userDrawn="1"/>
        </p:nvSpPr>
        <p:spPr>
          <a:xfrm>
            <a:off x="6965643" y="3553468"/>
            <a:ext cx="1243444"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9" name="Rectangle 18"/>
          <p:cNvSpPr/>
          <p:nvPr userDrawn="1"/>
        </p:nvSpPr>
        <p:spPr>
          <a:xfrm>
            <a:off x="1725878" y="3553468"/>
            <a:ext cx="1243444"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20" name="Oval 19"/>
          <p:cNvSpPr/>
          <p:nvPr userDrawn="1"/>
        </p:nvSpPr>
        <p:spPr>
          <a:xfrm>
            <a:off x="4915252" y="362331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21" name="Straight Connector 20"/>
          <p:cNvCxnSpPr>
            <a:endCxn id="22" idx="4"/>
          </p:cNvCxnSpPr>
          <p:nvPr userDrawn="1"/>
        </p:nvCxnSpPr>
        <p:spPr>
          <a:xfrm>
            <a:off x="7582545" y="3259816"/>
            <a:ext cx="10319"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7533216" y="3626886"/>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23" name="Straight Connector 22"/>
          <p:cNvCxnSpPr>
            <a:endCxn id="24" idx="4"/>
          </p:cNvCxnSpPr>
          <p:nvPr userDrawn="1"/>
        </p:nvCxnSpPr>
        <p:spPr>
          <a:xfrm>
            <a:off x="2347746" y="3266406"/>
            <a:ext cx="10319"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298417" y="363347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25" name="Oval 24"/>
          <p:cNvSpPr/>
          <p:nvPr userDrawn="1"/>
        </p:nvSpPr>
        <p:spPr>
          <a:xfrm>
            <a:off x="3594452" y="364363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26" name="Oval 25"/>
          <p:cNvSpPr/>
          <p:nvPr userDrawn="1"/>
        </p:nvSpPr>
        <p:spPr>
          <a:xfrm>
            <a:off x="6227797" y="361315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4" name="Text Placeholder 3"/>
          <p:cNvSpPr>
            <a:spLocks noGrp="1"/>
          </p:cNvSpPr>
          <p:nvPr>
            <p:ph type="body" sz="quarter" idx="18"/>
          </p:nvPr>
        </p:nvSpPr>
        <p:spPr>
          <a:xfrm>
            <a:off x="1719379" y="2535257"/>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2" name="Text Placeholder 3"/>
          <p:cNvSpPr>
            <a:spLocks noGrp="1"/>
          </p:cNvSpPr>
          <p:nvPr>
            <p:ph type="body" sz="quarter" idx="19"/>
          </p:nvPr>
        </p:nvSpPr>
        <p:spPr>
          <a:xfrm>
            <a:off x="3050716" y="4166492"/>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3" name="Text Placeholder 3"/>
          <p:cNvSpPr>
            <a:spLocks noGrp="1"/>
          </p:cNvSpPr>
          <p:nvPr>
            <p:ph type="body" sz="quarter" idx="20"/>
          </p:nvPr>
        </p:nvSpPr>
        <p:spPr>
          <a:xfrm>
            <a:off x="4337790" y="2535258"/>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4" name="Text Placeholder 3"/>
          <p:cNvSpPr>
            <a:spLocks noGrp="1"/>
          </p:cNvSpPr>
          <p:nvPr>
            <p:ph type="body" sz="quarter" idx="21"/>
          </p:nvPr>
        </p:nvSpPr>
        <p:spPr>
          <a:xfrm>
            <a:off x="5731883" y="4166492"/>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5" name="Text Placeholder 3"/>
          <p:cNvSpPr>
            <a:spLocks noGrp="1"/>
          </p:cNvSpPr>
          <p:nvPr>
            <p:ph type="body" sz="quarter" idx="22"/>
          </p:nvPr>
        </p:nvSpPr>
        <p:spPr>
          <a:xfrm>
            <a:off x="6972494" y="2535258"/>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1725878" y="5303521"/>
            <a:ext cx="6483208" cy="595024"/>
          </a:xfrm>
        </p:spPr>
        <p:txBody>
          <a:bodyPr anchor="ctr"/>
          <a:lstStyle>
            <a:lvl1pPr marL="0" indent="0" algn="ctr">
              <a:buNone/>
              <a:defRPr sz="195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4074117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a:extLst/>
          </p:cNvPr>
          <p:cNvSpPr>
            <a:spLocks noGrp="1"/>
          </p:cNvSpPr>
          <p:nvPr>
            <p:ph type="body" sz="quarter" idx="13" hasCustomPrompt="1"/>
          </p:nvPr>
        </p:nvSpPr>
        <p:spPr>
          <a:xfrm>
            <a:off x="536588"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28" name="Text Placeholder 8">
            <a:extLst/>
          </p:cNvPr>
          <p:cNvSpPr>
            <a:spLocks noGrp="1"/>
          </p:cNvSpPr>
          <p:nvPr>
            <p:ph type="body" sz="quarter" idx="14" hasCustomPrompt="1"/>
          </p:nvPr>
        </p:nvSpPr>
        <p:spPr>
          <a:xfrm>
            <a:off x="6862478"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29" name="TextBox 28">
            <a:extLst/>
          </p:cNvPr>
          <p:cNvSpPr txBox="1"/>
          <p:nvPr userDrawn="1"/>
        </p:nvSpPr>
        <p:spPr>
          <a:xfrm>
            <a:off x="643240" y="2937883"/>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30" name="Oval 29" title="Milestone Number">
            <a:extLst/>
          </p:cNvPr>
          <p:cNvSpPr/>
          <p:nvPr userDrawn="1"/>
        </p:nvSpPr>
        <p:spPr>
          <a:xfrm>
            <a:off x="932868" y="4457099"/>
            <a:ext cx="331234"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01</a:t>
            </a:r>
          </a:p>
        </p:txBody>
      </p:sp>
      <p:pic>
        <p:nvPicPr>
          <p:cNvPr id="31" name="Graphic 30"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03844" y="3943182"/>
            <a:ext cx="581025" cy="239911"/>
          </a:xfrm>
          <a:prstGeom prst="rect">
            <a:avLst/>
          </a:prstGeom>
        </p:spPr>
      </p:pic>
      <p:sp>
        <p:nvSpPr>
          <p:cNvPr id="36" name="Oval 35" title="Milestone Number">
            <a:extLst/>
          </p:cNvPr>
          <p:cNvSpPr/>
          <p:nvPr userDrawn="1"/>
        </p:nvSpPr>
        <p:spPr>
          <a:xfrm>
            <a:off x="994356" y="2133144"/>
            <a:ext cx="331234"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02</a:t>
            </a:r>
          </a:p>
        </p:txBody>
      </p:sp>
      <p:pic>
        <p:nvPicPr>
          <p:cNvPr id="37" name="Graphic 36"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87736" y="2828719"/>
            <a:ext cx="581025" cy="239911"/>
          </a:xfrm>
          <a:prstGeom prst="rect">
            <a:avLst/>
          </a:prstGeom>
        </p:spPr>
      </p:pic>
      <p:sp>
        <p:nvSpPr>
          <p:cNvPr id="38" name="TextBox 37">
            <a:extLst/>
          </p:cNvPr>
          <p:cNvSpPr txBox="1"/>
          <p:nvPr userDrawn="1"/>
        </p:nvSpPr>
        <p:spPr>
          <a:xfrm>
            <a:off x="2748343" y="2940071"/>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39" name="Oval 38" title="Milestone Number">
            <a:extLst/>
          </p:cNvPr>
          <p:cNvSpPr/>
          <p:nvPr userDrawn="1"/>
        </p:nvSpPr>
        <p:spPr>
          <a:xfrm>
            <a:off x="3058047" y="4434294"/>
            <a:ext cx="331234"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03</a:t>
            </a:r>
          </a:p>
        </p:txBody>
      </p:sp>
      <p:pic>
        <p:nvPicPr>
          <p:cNvPr id="40" name="Graphic 3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796416" y="3954224"/>
            <a:ext cx="581025" cy="239911"/>
          </a:xfrm>
          <a:prstGeom prst="rect">
            <a:avLst/>
          </a:prstGeom>
        </p:spPr>
      </p:pic>
      <p:sp>
        <p:nvSpPr>
          <p:cNvPr id="41" name="TextBox 40">
            <a:extLst/>
          </p:cNvPr>
          <p:cNvSpPr txBox="1"/>
          <p:nvPr userDrawn="1"/>
        </p:nvSpPr>
        <p:spPr>
          <a:xfrm>
            <a:off x="4845027" y="2930905"/>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42" name="Oval 41" title="Milestone Number">
            <a:extLst/>
          </p:cNvPr>
          <p:cNvSpPr/>
          <p:nvPr userDrawn="1"/>
        </p:nvSpPr>
        <p:spPr>
          <a:xfrm>
            <a:off x="5161275" y="4434294"/>
            <a:ext cx="331234"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04</a:t>
            </a:r>
          </a:p>
        </p:txBody>
      </p:sp>
      <p:pic>
        <p:nvPicPr>
          <p:cNvPr id="43" name="Graphic 42"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911776" y="3964555"/>
            <a:ext cx="581025" cy="239911"/>
          </a:xfrm>
          <a:prstGeom prst="rect">
            <a:avLst/>
          </a:prstGeom>
        </p:spPr>
      </p:pic>
      <p:sp>
        <p:nvSpPr>
          <p:cNvPr id="44" name="Oval 43" title="Milestone Number">
            <a:extLst/>
          </p:cNvPr>
          <p:cNvSpPr/>
          <p:nvPr userDrawn="1"/>
        </p:nvSpPr>
        <p:spPr>
          <a:xfrm>
            <a:off x="5222670" y="2129571"/>
            <a:ext cx="331234"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05</a:t>
            </a:r>
          </a:p>
        </p:txBody>
      </p:sp>
      <p:pic>
        <p:nvPicPr>
          <p:cNvPr id="45" name="Graphic 44"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5199359" y="2828719"/>
            <a:ext cx="581025" cy="239911"/>
          </a:xfrm>
          <a:prstGeom prst="rect">
            <a:avLst/>
          </a:prstGeom>
        </p:spPr>
      </p:pic>
      <p:sp>
        <p:nvSpPr>
          <p:cNvPr id="46" name="TextBox 45">
            <a:extLst/>
          </p:cNvPr>
          <p:cNvSpPr txBox="1"/>
          <p:nvPr userDrawn="1"/>
        </p:nvSpPr>
        <p:spPr>
          <a:xfrm>
            <a:off x="6949051" y="2930905"/>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47" name="Oval 46" title="Milestone Number">
            <a:extLst/>
          </p:cNvPr>
          <p:cNvSpPr/>
          <p:nvPr userDrawn="1"/>
        </p:nvSpPr>
        <p:spPr>
          <a:xfrm>
            <a:off x="7245754" y="4434293"/>
            <a:ext cx="331234"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06</a:t>
            </a:r>
          </a:p>
        </p:txBody>
      </p:sp>
      <p:pic>
        <p:nvPicPr>
          <p:cNvPr id="48" name="Graphic 47"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000904" y="3964555"/>
            <a:ext cx="581025" cy="239911"/>
          </a:xfrm>
          <a:prstGeom prst="rect">
            <a:avLst/>
          </a:prstGeom>
        </p:spPr>
      </p:pic>
      <p:sp>
        <p:nvSpPr>
          <p:cNvPr id="49" name="Oval 48" title="Milestone Number">
            <a:extLst/>
          </p:cNvPr>
          <p:cNvSpPr/>
          <p:nvPr userDrawn="1"/>
        </p:nvSpPr>
        <p:spPr>
          <a:xfrm>
            <a:off x="7275880" y="2126447"/>
            <a:ext cx="331234"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07</a:t>
            </a:r>
          </a:p>
        </p:txBody>
      </p:sp>
      <p:pic>
        <p:nvPicPr>
          <p:cNvPr id="50" name="Graphic 4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304215" y="2828719"/>
            <a:ext cx="581025" cy="239911"/>
          </a:xfrm>
          <a:prstGeom prst="rect">
            <a:avLst/>
          </a:prstGeom>
        </p:spPr>
      </p:pic>
      <p:grpSp>
        <p:nvGrpSpPr>
          <p:cNvPr id="51" name="Group 50" title="Today Flag Icon">
            <a:extLst/>
          </p:cNvPr>
          <p:cNvGrpSpPr/>
          <p:nvPr userDrawn="1"/>
        </p:nvGrpSpPr>
        <p:grpSpPr>
          <a:xfrm>
            <a:off x="8367285" y="2129571"/>
            <a:ext cx="331234" cy="407673"/>
            <a:chOff x="10636741" y="2652807"/>
            <a:chExt cx="296963" cy="296963"/>
          </a:xfrm>
        </p:grpSpPr>
        <p:sp>
          <p:nvSpPr>
            <p:cNvPr id="52" name="Oval 51">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488" dirty="0">
                <a:solidFill>
                  <a:schemeClr val="tx1">
                    <a:lumMod val="50000"/>
                    <a:lumOff val="50000"/>
                  </a:schemeClr>
                </a:solidFill>
              </a:endParaRPr>
            </a:p>
          </p:txBody>
        </p:sp>
        <p:pic>
          <p:nvPicPr>
            <p:cNvPr id="53" name="Graphic 52" title="Flag Icon">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362345" y="2828719"/>
            <a:ext cx="581025" cy="239911"/>
          </a:xfrm>
          <a:prstGeom prst="rect">
            <a:avLst/>
          </a:prstGeom>
        </p:spPr>
      </p:pic>
      <p:grpSp>
        <p:nvGrpSpPr>
          <p:cNvPr id="55" name="Group 54" title="Year 4">
            <a:extLst/>
          </p:cNvPr>
          <p:cNvGrpSpPr/>
          <p:nvPr userDrawn="1"/>
        </p:nvGrpSpPr>
        <p:grpSpPr>
          <a:xfrm>
            <a:off x="6891099" y="3119046"/>
            <a:ext cx="2545709" cy="562188"/>
            <a:chOff x="8481353" y="3119046"/>
            <a:chExt cx="3133180" cy="562188"/>
          </a:xfrm>
        </p:grpSpPr>
        <p:cxnSp>
          <p:nvCxnSpPr>
            <p:cNvPr id="56" name="Straight Connector 55" title="Q lines">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a:extLst/>
            </p:cNvPr>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59" name="Oval 58" title="Quarter Background Cirlce">
              <a:extLst/>
            </p:cNvPr>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60" name="Oval 59" title="Quarter Background Cirlce">
              <a:extLst/>
            </p:cNvPr>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61" name="Oval 60" title="Quarter Background Cirlce">
              <a:extLst/>
            </p:cNvPr>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62" name="Oval 61" title="Quarter Background Cirlce">
              <a:extLst/>
            </p:cNvPr>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63" name="Straight Connector 62" title="Q lines">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a:extLst/>
            </p:cNvPr>
            <p:cNvSpPr txBox="1"/>
            <p:nvPr/>
          </p:nvSpPr>
          <p:spPr>
            <a:xfrm>
              <a:off x="869683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66" name="TextBox 65" title="Quarter Number">
              <a:extLst/>
            </p:cNvPr>
            <p:cNvSpPr txBox="1"/>
            <p:nvPr/>
          </p:nvSpPr>
          <p:spPr>
            <a:xfrm>
              <a:off x="934434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67" name="TextBox 66" title="Quarter Number">
              <a:extLst/>
            </p:cNvPr>
            <p:cNvSpPr txBox="1"/>
            <p:nvPr/>
          </p:nvSpPr>
          <p:spPr>
            <a:xfrm>
              <a:off x="999186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68" name="TextBox 67" title="Quarter Number">
              <a:extLst/>
            </p:cNvP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grpSp>
        <p:nvGrpSpPr>
          <p:cNvPr id="69" name="Group 68" title="Year 3">
            <a:extLst/>
          </p:cNvPr>
          <p:cNvGrpSpPr/>
          <p:nvPr userDrawn="1"/>
        </p:nvGrpSpPr>
        <p:grpSpPr>
          <a:xfrm>
            <a:off x="4782885" y="3119046"/>
            <a:ext cx="2262166" cy="562188"/>
            <a:chOff x="5886628" y="3119046"/>
            <a:chExt cx="2784204" cy="562188"/>
          </a:xfrm>
        </p:grpSpPr>
        <p:cxnSp>
          <p:nvCxnSpPr>
            <p:cNvPr id="70" name="Straight Connector 69" title="Q lines">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72" name="Oval 71" title="Quarter Background Cirlce">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73" name="Oval 72" title="Quarter Background Cirlce">
              <a:extLst/>
            </p:cNvPr>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74" name="Oval 73" title="Quarter Background Cirlce">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75" name="Oval 74" title="Quarter Background Cirlce">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76" name="Straight Connector 75" title="Q lines">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a:extLst/>
            </p:cNvPr>
            <p:cNvSpPr txBox="1"/>
            <p:nvPr/>
          </p:nvSpPr>
          <p:spPr>
            <a:xfrm>
              <a:off x="610677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80" name="TextBox 79" title="Quarter Number">
              <a:extLst/>
            </p:cNvPr>
            <p:cNvSpPr txBox="1"/>
            <p:nvPr/>
          </p:nvSpPr>
          <p:spPr>
            <a:xfrm>
              <a:off x="675428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81" name="TextBox 80" title="Quarter Number">
              <a:extLst/>
            </p:cNvPr>
            <p:cNvSpPr txBox="1"/>
            <p:nvPr/>
          </p:nvSpPr>
          <p:spPr>
            <a:xfrm>
              <a:off x="740180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82" name="TextBox 81" title="Quarter Number">
              <a:extLst/>
            </p:cNvPr>
            <p:cNvSpPr txBox="1"/>
            <p:nvPr/>
          </p:nvSpPr>
          <p:spPr>
            <a:xfrm>
              <a:off x="804931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grpSp>
        <p:nvGrpSpPr>
          <p:cNvPr id="83" name="Group 82" title="Year 2">
            <a:extLst/>
          </p:cNvPr>
          <p:cNvGrpSpPr/>
          <p:nvPr userDrawn="1"/>
        </p:nvGrpSpPr>
        <p:grpSpPr>
          <a:xfrm>
            <a:off x="2688677" y="3119047"/>
            <a:ext cx="2241847" cy="561751"/>
            <a:chOff x="3309141" y="3119046"/>
            <a:chExt cx="2759196" cy="561751"/>
          </a:xfrm>
        </p:grpSpPr>
        <p:sp>
          <p:nvSpPr>
            <p:cNvPr id="84" name="Arrow: Right 130" title="Year Arrow">
              <a:extLst/>
            </p:cNvPr>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85" name="Oval 84" title="Quarter Background Cirlce">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86" name="Oval 85" title="Quarter Background Cirlce">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87" name="Oval 86" title="Quarter Background Cirlce">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88" name="Oval 87" title="Quarter Background Cirlce">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89" name="Straight Connector 88" title="Q lines">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a:extLst/>
            </p:cNvPr>
            <p:cNvSpPr txBox="1"/>
            <p:nvPr/>
          </p:nvSpPr>
          <p:spPr>
            <a:xfrm>
              <a:off x="351671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94" name="TextBox 93" title="Quarter Number">
              <a:extLst/>
            </p:cNvPr>
            <p:cNvSpPr txBox="1"/>
            <p:nvPr/>
          </p:nvSpPr>
          <p:spPr>
            <a:xfrm>
              <a:off x="416422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95" name="TextBox 94" title="Quarter Number">
              <a:extLst/>
            </p:cNvPr>
            <p:cNvSpPr txBox="1"/>
            <p:nvPr/>
          </p:nvSpPr>
          <p:spPr>
            <a:xfrm>
              <a:off x="481174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96" name="TextBox 95" title="Quarter Number">
              <a:extLst/>
            </p:cNvPr>
            <p:cNvSpPr txBox="1"/>
            <p:nvPr/>
          </p:nvSpPr>
          <p:spPr>
            <a:xfrm>
              <a:off x="545925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grpSp>
        <p:nvGrpSpPr>
          <p:cNvPr id="97" name="Group 96" title="Year 1">
            <a:extLst/>
          </p:cNvPr>
          <p:cNvGrpSpPr/>
          <p:nvPr userDrawn="1"/>
        </p:nvGrpSpPr>
        <p:grpSpPr>
          <a:xfrm>
            <a:off x="643241" y="3119047"/>
            <a:ext cx="2190040" cy="561751"/>
            <a:chOff x="791681" y="3119046"/>
            <a:chExt cx="2695434" cy="561751"/>
          </a:xfrm>
        </p:grpSpPr>
        <p:cxnSp>
          <p:nvCxnSpPr>
            <p:cNvPr id="98" name="Straight Connector 97" title="Q lines">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100" name="Oval 99" title="Quarter Background Cirlce">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01" name="Oval 100" title="Quarter Background Cirlce">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02" name="Oval 101" title="Quarter Background Cirlce">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03" name="Oval 102" title="Quarter Background Cirlce">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104" name="Straight Connector 103" title="Q lines">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a:extLst/>
            </p:cNvPr>
            <p:cNvSpPr txBox="1"/>
            <p:nvPr/>
          </p:nvSpPr>
          <p:spPr>
            <a:xfrm>
              <a:off x="92665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108" name="TextBox 107" title="Quarter Number">
              <a:extLst/>
            </p:cNvPr>
            <p:cNvSpPr txBox="1"/>
            <p:nvPr/>
          </p:nvSpPr>
          <p:spPr>
            <a:xfrm>
              <a:off x="157416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109" name="TextBox 108" title="Quarter Number">
              <a:extLst/>
            </p:cNvPr>
            <p:cNvSpPr txBox="1"/>
            <p:nvPr/>
          </p:nvSpPr>
          <p:spPr>
            <a:xfrm>
              <a:off x="222168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110" name="TextBox 109" title="Quarter Number">
              <a:extLst/>
            </p:cNvPr>
            <p:cNvSpPr txBox="1"/>
            <p:nvPr/>
          </p:nvSpPr>
          <p:spPr>
            <a:xfrm>
              <a:off x="286919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sp>
        <p:nvSpPr>
          <p:cNvPr id="111" name="Text Placeholder 8">
            <a:extLst/>
          </p:cNvPr>
          <p:cNvSpPr>
            <a:spLocks noGrp="1"/>
          </p:cNvSpPr>
          <p:nvPr>
            <p:ph type="body" sz="quarter" idx="15" hasCustomPrompt="1"/>
          </p:nvPr>
        </p:nvSpPr>
        <p:spPr>
          <a:xfrm>
            <a:off x="4772880"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2" name="Text Placeholder 8">
            <a:extLst/>
          </p:cNvPr>
          <p:cNvSpPr>
            <a:spLocks noGrp="1"/>
          </p:cNvSpPr>
          <p:nvPr>
            <p:ph type="body" sz="quarter" idx="16" hasCustomPrompt="1"/>
          </p:nvPr>
        </p:nvSpPr>
        <p:spPr>
          <a:xfrm>
            <a:off x="7930162"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3" name="Text Placeholder 8">
            <a:extLst/>
          </p:cNvPr>
          <p:cNvSpPr>
            <a:spLocks noGrp="1"/>
          </p:cNvSpPr>
          <p:nvPr>
            <p:ph type="body" sz="quarter" idx="17" hasCustomPrompt="1"/>
          </p:nvPr>
        </p:nvSpPr>
        <p:spPr>
          <a:xfrm>
            <a:off x="482973"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4" name="Text Placeholder 8">
            <a:extLst/>
          </p:cNvPr>
          <p:cNvSpPr>
            <a:spLocks noGrp="1"/>
          </p:cNvSpPr>
          <p:nvPr>
            <p:ph type="body" sz="quarter" idx="23" hasCustomPrompt="1"/>
          </p:nvPr>
        </p:nvSpPr>
        <p:spPr>
          <a:xfrm>
            <a:off x="2596934"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5" name="Text Placeholder 8">
            <a:extLst/>
          </p:cNvPr>
          <p:cNvSpPr>
            <a:spLocks noGrp="1"/>
          </p:cNvSpPr>
          <p:nvPr>
            <p:ph type="body" sz="quarter" idx="24" hasCustomPrompt="1"/>
          </p:nvPr>
        </p:nvSpPr>
        <p:spPr>
          <a:xfrm>
            <a:off x="4718554"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6" name="Text Placeholder 8">
            <a:extLst/>
          </p:cNvPr>
          <p:cNvSpPr>
            <a:spLocks noGrp="1"/>
          </p:cNvSpPr>
          <p:nvPr>
            <p:ph type="body" sz="quarter" idx="25" hasCustomPrompt="1"/>
          </p:nvPr>
        </p:nvSpPr>
        <p:spPr>
          <a:xfrm>
            <a:off x="6794218"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482973" y="5724950"/>
            <a:ext cx="8855338" cy="595024"/>
          </a:xfrm>
        </p:spPr>
        <p:txBody>
          <a:bodyPr anchor="ctr"/>
          <a:lstStyle>
            <a:lvl1pPr marL="0" indent="0" algn="ctr">
              <a:buNone/>
              <a:defRPr sz="195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3914952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42581424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9906000" cy="5070475"/>
          </a:xfrm>
          <a:prstGeom prst="rect">
            <a:avLst/>
          </a:prstGeom>
        </p:spPr>
        <p:txBody>
          <a:bodyPr/>
          <a:lstStyle/>
          <a:p>
            <a:endParaRPr lang="en-US" dirty="0"/>
          </a:p>
        </p:txBody>
      </p:sp>
      <p:sp>
        <p:nvSpPr>
          <p:cNvPr id="2" name="Title 1"/>
          <p:cNvSpPr>
            <a:spLocks noGrp="1"/>
          </p:cNvSpPr>
          <p:nvPr>
            <p:ph type="title" hasCustomPrompt="1"/>
          </p:nvPr>
        </p:nvSpPr>
        <p:spPr>
          <a:xfrm>
            <a:off x="1238251" y="2872511"/>
            <a:ext cx="7424697" cy="1455647"/>
          </a:xfrm>
          <a:prstGeom prst="rect">
            <a:avLst/>
          </a:prstGeom>
          <a:solidFill>
            <a:schemeClr val="bg1">
              <a:lumMod val="95000"/>
            </a:schemeClr>
          </a:solidFill>
        </p:spPr>
        <p:txBody>
          <a:bodyPr anchor="ctr">
            <a:noAutofit/>
          </a:bodyPr>
          <a:lstStyle>
            <a:lvl1pPr algn="ctr">
              <a:defRPr lang="en-US" sz="4875"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238250" y="4328160"/>
            <a:ext cx="7429500" cy="865633"/>
          </a:xfrm>
          <a:prstGeom prst="rect">
            <a:avLst/>
          </a:prstGeom>
          <a:solidFill>
            <a:schemeClr val="bg1">
              <a:lumMod val="95000"/>
            </a:schemeClr>
          </a:solidFill>
        </p:spPr>
        <p:txBody>
          <a:bodyPr anchor="ctr"/>
          <a:lstStyle>
            <a:lvl1pPr marL="0" indent="0" algn="ctr">
              <a:lnSpc>
                <a:spcPct val="90000"/>
              </a:lnSpc>
              <a:buNone/>
              <a:defRPr sz="1950" b="1" spc="114" baseline="0">
                <a:solidFill>
                  <a:srgbClr val="44546A"/>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CLICK TO EDIT SUBTITLE STYLE</a:t>
            </a:r>
          </a:p>
        </p:txBody>
      </p:sp>
    </p:spTree>
    <p:extLst>
      <p:ext uri="{BB962C8B-B14F-4D97-AF65-F5344CB8AC3E}">
        <p14:creationId xmlns:p14="http://schemas.microsoft.com/office/powerpoint/2010/main" val="2158579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ullet List">
  <p:cSld name="1_Bullet Lis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26679" y="243951"/>
            <a:ext cx="7798283" cy="71020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3C6EB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dt" idx="10"/>
          </p:nvPr>
        </p:nvSpPr>
        <p:spPr>
          <a:xfrm>
            <a:off x="681038" y="6529137"/>
            <a:ext cx="2228850" cy="192338"/>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281363" y="6529137"/>
            <a:ext cx="3343275" cy="192338"/>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996113" y="6529137"/>
            <a:ext cx="2228850" cy="19233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7" name="Google Shape;27;p3"/>
          <p:cNvSpPr txBox="1">
            <a:spLocks noGrp="1"/>
          </p:cNvSpPr>
          <p:nvPr>
            <p:ph type="body" idx="1"/>
          </p:nvPr>
        </p:nvSpPr>
        <p:spPr>
          <a:xfrm>
            <a:off x="681037" y="1825626"/>
            <a:ext cx="8543924" cy="4302459"/>
          </a:xfrm>
          <a:prstGeom prst="rect">
            <a:avLst/>
          </a:prstGeom>
          <a:noFill/>
          <a:ln>
            <a:noFill/>
          </a:ln>
        </p:spPr>
        <p:txBody>
          <a:bodyPr spcFirstLastPara="1" wrap="square" lIns="91425" tIns="45700" rIns="91425" bIns="45700" anchor="t" anchorCtr="0"/>
          <a:lstStyle>
            <a:lvl1pPr marL="371475" lvl="0" indent="-185738" algn="l">
              <a:lnSpc>
                <a:spcPct val="90000"/>
              </a:lnSpc>
              <a:spcBef>
                <a:spcPts val="813"/>
              </a:spcBef>
              <a:spcAft>
                <a:spcPts val="0"/>
              </a:spcAft>
              <a:buClr>
                <a:schemeClr val="dk1"/>
              </a:buClr>
              <a:buSzPts val="2800"/>
              <a:buFont typeface="Calibri"/>
              <a:buNone/>
              <a:defRPr b="1">
                <a:latin typeface="Calibri"/>
                <a:ea typeface="Calibri"/>
                <a:cs typeface="Calibri"/>
                <a:sym typeface="Calibri"/>
              </a:defRPr>
            </a:lvl1pPr>
            <a:lvl2pPr marL="742950" lvl="1" indent="-309563" algn="l">
              <a:lnSpc>
                <a:spcPct val="90000"/>
              </a:lnSpc>
              <a:spcBef>
                <a:spcPts val="406"/>
              </a:spcBef>
              <a:spcAft>
                <a:spcPts val="0"/>
              </a:spcAft>
              <a:buClr>
                <a:srgbClr val="DA3E26"/>
              </a:buClr>
              <a:buSzPts val="2400"/>
              <a:buFont typeface="Noto Sans Symbols"/>
              <a:buChar char="▪"/>
              <a:defRPr>
                <a:latin typeface="Calibri"/>
                <a:ea typeface="Calibri"/>
                <a:cs typeface="Calibri"/>
                <a:sym typeface="Calibri"/>
              </a:defRPr>
            </a:lvl2pPr>
            <a:lvl3pPr marL="1114425" lvl="2" indent="-288925" algn="l">
              <a:lnSpc>
                <a:spcPct val="90000"/>
              </a:lnSpc>
              <a:spcBef>
                <a:spcPts val="406"/>
              </a:spcBef>
              <a:spcAft>
                <a:spcPts val="0"/>
              </a:spcAft>
              <a:buClr>
                <a:srgbClr val="4472C4"/>
              </a:buClr>
              <a:buSzPts val="2000"/>
              <a:buChar char="▪"/>
              <a:defRPr>
                <a:latin typeface="Calibri"/>
                <a:ea typeface="Calibri"/>
                <a:cs typeface="Calibri"/>
                <a:sym typeface="Calibri"/>
              </a:defRPr>
            </a:lvl3pPr>
            <a:lvl4pPr marL="1485900" lvl="3" indent="-278606" algn="l">
              <a:lnSpc>
                <a:spcPct val="90000"/>
              </a:lnSpc>
              <a:spcBef>
                <a:spcPts val="406"/>
              </a:spcBef>
              <a:spcAft>
                <a:spcPts val="0"/>
              </a:spcAft>
              <a:buClr>
                <a:srgbClr val="C00000"/>
              </a:buClr>
              <a:buSzPts val="1800"/>
              <a:buFont typeface="Noto Sans Symbols"/>
              <a:buChar char="▪"/>
              <a:defRPr>
                <a:latin typeface="Calibri"/>
                <a:ea typeface="Calibri"/>
                <a:cs typeface="Calibri"/>
                <a:sym typeface="Calibri"/>
              </a:defRPr>
            </a:lvl4pPr>
            <a:lvl5pPr marL="1857375" lvl="4" indent="-278606" algn="l">
              <a:lnSpc>
                <a:spcPct val="90000"/>
              </a:lnSpc>
              <a:spcBef>
                <a:spcPts val="406"/>
              </a:spcBef>
              <a:spcAft>
                <a:spcPts val="0"/>
              </a:spcAft>
              <a:buClr>
                <a:srgbClr val="DA3E26"/>
              </a:buClr>
              <a:buSzPts val="1800"/>
              <a:buChar char="▪"/>
              <a:defRPr>
                <a:latin typeface="Calibri"/>
                <a:ea typeface="Calibri"/>
                <a:cs typeface="Calibri"/>
                <a:sym typeface="Calibri"/>
              </a:defRPr>
            </a:lvl5pPr>
            <a:lvl6pPr marL="2228850" lvl="5" indent="-278606" algn="l">
              <a:lnSpc>
                <a:spcPct val="90000"/>
              </a:lnSpc>
              <a:spcBef>
                <a:spcPts val="406"/>
              </a:spcBef>
              <a:spcAft>
                <a:spcPts val="0"/>
              </a:spcAft>
              <a:buClr>
                <a:schemeClr val="dk1"/>
              </a:buClr>
              <a:buSzPts val="1800"/>
              <a:buChar char="•"/>
              <a:defRPr/>
            </a:lvl6pPr>
            <a:lvl7pPr marL="2600325" lvl="6" indent="-278606" algn="l">
              <a:lnSpc>
                <a:spcPct val="90000"/>
              </a:lnSpc>
              <a:spcBef>
                <a:spcPts val="406"/>
              </a:spcBef>
              <a:spcAft>
                <a:spcPts val="0"/>
              </a:spcAft>
              <a:buClr>
                <a:schemeClr val="dk1"/>
              </a:buClr>
              <a:buSzPts val="1800"/>
              <a:buChar char="•"/>
              <a:defRPr/>
            </a:lvl7pPr>
            <a:lvl8pPr marL="2971800" lvl="7" indent="-278606" algn="l">
              <a:lnSpc>
                <a:spcPct val="90000"/>
              </a:lnSpc>
              <a:spcBef>
                <a:spcPts val="406"/>
              </a:spcBef>
              <a:spcAft>
                <a:spcPts val="0"/>
              </a:spcAft>
              <a:buClr>
                <a:schemeClr val="dk1"/>
              </a:buClr>
              <a:buSzPts val="1800"/>
              <a:buChar char="•"/>
              <a:defRPr/>
            </a:lvl8pPr>
            <a:lvl9pPr marL="3343275" lvl="8" indent="-278606"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64739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EA Opener - Section Orange/Blue bar">
  <p:cSld name="1_TEA Opener - Section Orange/Blue bar">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9"/>
          <p:cNvSpPr>
            <a:spLocks noGrp="1"/>
          </p:cNvSpPr>
          <p:nvPr>
            <p:ph type="pic" idx="2"/>
          </p:nvPr>
        </p:nvSpPr>
        <p:spPr>
          <a:xfrm>
            <a:off x="0" y="1254125"/>
            <a:ext cx="9906000" cy="5070475"/>
          </a:xfrm>
          <a:prstGeom prst="rect">
            <a:avLst/>
          </a:prstGeom>
          <a:noFill/>
          <a:ln>
            <a:noFill/>
          </a:ln>
        </p:spPr>
        <p:txBody>
          <a:bodyPr spcFirstLastPara="1" wrap="square" lIns="91425" tIns="45700" rIns="91425" bIns="45700" anchor="t" anchorCtr="0"/>
          <a:lstStyle>
            <a:lvl1pPr marR="0" lvl="0" algn="l" rtl="0">
              <a:lnSpc>
                <a:spcPct val="90000"/>
              </a:lnSpc>
              <a:spcBef>
                <a:spcPts val="813"/>
              </a:spcBef>
              <a:spcAft>
                <a:spcPts val="0"/>
              </a:spcAft>
              <a:buClr>
                <a:schemeClr val="dk1"/>
              </a:buClr>
              <a:buSzPts val="2800"/>
              <a:buFont typeface="Arial"/>
              <a:buChar char="•"/>
              <a:defRPr sz="2275" b="0" i="0" u="none" strike="noStrike" cap="none">
                <a:solidFill>
                  <a:schemeClr val="dk1"/>
                </a:solidFill>
                <a:latin typeface="Calibri"/>
                <a:ea typeface="Calibri"/>
                <a:cs typeface="Calibri"/>
                <a:sym typeface="Calibri"/>
              </a:defRPr>
            </a:lvl1pPr>
            <a:lvl2pPr marR="0" lvl="1"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R="0" lvl="2"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R="0" lvl="3"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R="0" lvl="4"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R="0" lvl="5"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R="0" lvl="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R="0" lvl="7"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R="0" lvl="8"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234" name="Google Shape;234;p19"/>
          <p:cNvSpPr txBox="1">
            <a:spLocks noGrp="1"/>
          </p:cNvSpPr>
          <p:nvPr>
            <p:ph type="title"/>
          </p:nvPr>
        </p:nvSpPr>
        <p:spPr>
          <a:xfrm>
            <a:off x="1238251" y="2872511"/>
            <a:ext cx="7424697" cy="1455647"/>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0"/>
              </a:spcBef>
              <a:spcAft>
                <a:spcPts val="0"/>
              </a:spcAft>
              <a:buClr>
                <a:srgbClr val="3C6EBE"/>
              </a:buClr>
              <a:buSzPts val="6000"/>
              <a:buFont typeface="Calibri"/>
              <a:buNone/>
              <a:defRPr sz="4875" b="1" i="0" u="none" strike="noStrike" cap="none">
                <a:solidFill>
                  <a:srgbClr val="3C6EBE"/>
                </a:solidFill>
                <a:latin typeface="Calibri"/>
                <a:ea typeface="Calibri"/>
                <a:cs typeface="Calibri"/>
                <a:sym typeface="Calibri"/>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
        <p:nvSpPr>
          <p:cNvPr id="235" name="Google Shape;235;p19"/>
          <p:cNvSpPr txBox="1">
            <a:spLocks noGrp="1"/>
          </p:cNvSpPr>
          <p:nvPr>
            <p:ph type="dt" idx="10"/>
          </p:nvPr>
        </p:nvSpPr>
        <p:spPr>
          <a:xfrm>
            <a:off x="681038" y="6507579"/>
            <a:ext cx="2228850" cy="21389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9"/>
          <p:cNvSpPr txBox="1">
            <a:spLocks noGrp="1"/>
          </p:cNvSpPr>
          <p:nvPr>
            <p:ph type="ftr" idx="11"/>
          </p:nvPr>
        </p:nvSpPr>
        <p:spPr>
          <a:xfrm>
            <a:off x="3281363" y="6507579"/>
            <a:ext cx="3343275" cy="2138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19"/>
          <p:cNvSpPr txBox="1">
            <a:spLocks noGrp="1"/>
          </p:cNvSpPr>
          <p:nvPr>
            <p:ph type="sldNum" idx="12"/>
          </p:nvPr>
        </p:nvSpPr>
        <p:spPr>
          <a:xfrm>
            <a:off x="6996113" y="6507579"/>
            <a:ext cx="2228850" cy="213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38" name="Google Shape;238;p19"/>
          <p:cNvSpPr txBox="1">
            <a:spLocks noGrp="1"/>
          </p:cNvSpPr>
          <p:nvPr>
            <p:ph type="subTitle" idx="1"/>
          </p:nvPr>
        </p:nvSpPr>
        <p:spPr>
          <a:xfrm>
            <a:off x="1238250" y="4328160"/>
            <a:ext cx="7429500" cy="865633"/>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813"/>
              </a:spcBef>
              <a:spcAft>
                <a:spcPts val="0"/>
              </a:spcAft>
              <a:buClr>
                <a:srgbClr val="44546A"/>
              </a:buClr>
              <a:buSzPts val="2400"/>
              <a:buFont typeface="Arial"/>
              <a:buNone/>
              <a:defRPr sz="1950" b="1" i="0" u="none" strike="noStrike" cap="none">
                <a:solidFill>
                  <a:srgbClr val="44546A"/>
                </a:solidFill>
                <a:latin typeface="Calibri"/>
                <a:ea typeface="Calibri"/>
                <a:cs typeface="Calibri"/>
                <a:sym typeface="Calibri"/>
              </a:defRPr>
            </a:lvl1pPr>
            <a:lvl2pPr marR="0" lvl="1" algn="ctr" rtl="0">
              <a:lnSpc>
                <a:spcPct val="90000"/>
              </a:lnSpc>
              <a:spcBef>
                <a:spcPts val="406"/>
              </a:spcBef>
              <a:spcAft>
                <a:spcPts val="0"/>
              </a:spcAft>
              <a:buClr>
                <a:schemeClr val="dk1"/>
              </a:buClr>
              <a:buSzPts val="2000"/>
              <a:buFont typeface="Arial"/>
              <a:buNone/>
              <a:defRPr sz="1625" b="0" i="0" u="none" strike="noStrike" cap="none">
                <a:solidFill>
                  <a:schemeClr val="dk1"/>
                </a:solidFill>
                <a:latin typeface="Calibri"/>
                <a:ea typeface="Calibri"/>
                <a:cs typeface="Calibri"/>
                <a:sym typeface="Calibri"/>
              </a:defRPr>
            </a:lvl2pPr>
            <a:lvl3pPr marR="0" lvl="2" algn="ctr" rtl="0">
              <a:lnSpc>
                <a:spcPct val="90000"/>
              </a:lnSpc>
              <a:spcBef>
                <a:spcPts val="406"/>
              </a:spcBef>
              <a:spcAft>
                <a:spcPts val="0"/>
              </a:spcAft>
              <a:buClr>
                <a:schemeClr val="dk1"/>
              </a:buClr>
              <a:buSzPts val="1800"/>
              <a:buFont typeface="Arial"/>
              <a:buNone/>
              <a:defRPr sz="1463" b="0" i="0" u="none" strike="noStrike" cap="none">
                <a:solidFill>
                  <a:schemeClr val="dk1"/>
                </a:solidFill>
                <a:latin typeface="Calibri"/>
                <a:ea typeface="Calibri"/>
                <a:cs typeface="Calibri"/>
                <a:sym typeface="Calibri"/>
              </a:defRPr>
            </a:lvl3pPr>
            <a:lvl4pPr marR="0" lvl="3"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4pPr>
            <a:lvl5pPr marR="0" lvl="4"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5pPr>
            <a:lvl6pPr marR="0" lvl="5"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6pPr>
            <a:lvl7pPr marR="0" lvl="6"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7pPr>
            <a:lvl8pPr marR="0" lvl="7"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8pPr>
            <a:lvl9pPr marR="0" lvl="8"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672126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162000"/>
            <a:ext cx="8992800" cy="831600"/>
          </a:xfrm>
          <a:prstGeom prst="rect">
            <a:avLst/>
          </a:prstGeom>
          <a:noFill/>
          <a:ln>
            <a:noFill/>
          </a:ln>
        </p:spPr>
        <p:txBody>
          <a:bodyPr spcFirstLastPara="1" wrap="square" lIns="0" tIns="45700" rIns="0" bIns="45700" anchor="b" anchorCtr="0"/>
          <a:lstStyle>
            <a:lvl1pPr lvl="0" algn="l">
              <a:spcBef>
                <a:spcPts val="0"/>
              </a:spcBef>
              <a:spcAft>
                <a:spcPts val="0"/>
              </a:spcAft>
              <a:buClr>
                <a:srgbClr val="000000"/>
              </a:buClr>
              <a:buSzPts val="2400"/>
              <a:buFont typeface="Arial"/>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508400"/>
            <a:ext cx="8992800" cy="4590000"/>
          </a:xfrm>
          <a:prstGeom prst="rect">
            <a:avLst/>
          </a:prstGeom>
          <a:noFill/>
          <a:ln>
            <a:noFill/>
          </a:ln>
        </p:spPr>
        <p:txBody>
          <a:bodyPr spcFirstLastPara="1" wrap="square" lIns="0" tIns="0" rIns="0" bIns="0" anchor="t" anchorCtr="0"/>
          <a:lstStyle>
            <a:lvl1pPr marL="371475" lvl="0" indent="-185738" algn="l">
              <a:spcBef>
                <a:spcPts val="260"/>
              </a:spcBef>
              <a:spcAft>
                <a:spcPts val="0"/>
              </a:spcAft>
              <a:buClr>
                <a:srgbClr val="000000"/>
              </a:buClr>
              <a:buSzPts val="1600"/>
              <a:buFont typeface="Arial"/>
              <a:buNone/>
              <a:defRPr>
                <a:solidFill>
                  <a:srgbClr val="000000"/>
                </a:solidFill>
              </a:defRPr>
            </a:lvl1pPr>
            <a:lvl2pPr marL="742950" lvl="1" indent="-268288" algn="l">
              <a:spcBef>
                <a:spcPts val="260"/>
              </a:spcBef>
              <a:spcAft>
                <a:spcPts val="0"/>
              </a:spcAft>
              <a:buSzPts val="1600"/>
              <a:buChar char="•"/>
              <a:defRPr>
                <a:solidFill>
                  <a:srgbClr val="000000"/>
                </a:solidFill>
              </a:defRPr>
            </a:lvl2pPr>
            <a:lvl3pPr marL="1114425" lvl="2" indent="-268288" algn="l">
              <a:spcBef>
                <a:spcPts val="260"/>
              </a:spcBef>
              <a:spcAft>
                <a:spcPts val="0"/>
              </a:spcAft>
              <a:buSzPts val="1600"/>
              <a:buChar char="–"/>
              <a:defRPr>
                <a:solidFill>
                  <a:srgbClr val="000000"/>
                </a:solidFill>
              </a:defRPr>
            </a:lvl3pPr>
            <a:lvl4pPr marL="1485900" lvl="3" indent="-268288" algn="l">
              <a:spcBef>
                <a:spcPts val="260"/>
              </a:spcBef>
              <a:spcAft>
                <a:spcPts val="0"/>
              </a:spcAft>
              <a:buSzPts val="1600"/>
              <a:buChar char="–"/>
              <a:defRPr>
                <a:solidFill>
                  <a:srgbClr val="000000"/>
                </a:solidFill>
              </a:defRPr>
            </a:lvl4pPr>
            <a:lvl5pPr marL="1857375" lvl="4" indent="-268288" algn="l">
              <a:spcBef>
                <a:spcPts val="260"/>
              </a:spcBef>
              <a:spcAft>
                <a:spcPts val="0"/>
              </a:spcAft>
              <a:buSzPts val="1600"/>
              <a:buChar char="–"/>
              <a:defRPr>
                <a:solidFill>
                  <a:srgbClr val="000000"/>
                </a:solidFill>
              </a:defRPr>
            </a:lvl5pPr>
            <a:lvl6pPr marL="2228850" lvl="5" indent="-278606" algn="l">
              <a:spcBef>
                <a:spcPts val="293"/>
              </a:spcBef>
              <a:spcAft>
                <a:spcPts val="0"/>
              </a:spcAft>
              <a:buClr>
                <a:schemeClr val="dk1"/>
              </a:buClr>
              <a:buSzPts val="1800"/>
              <a:buChar char="•"/>
              <a:defRPr/>
            </a:lvl6pPr>
            <a:lvl7pPr marL="2600325" lvl="6" indent="-278606" algn="l">
              <a:spcBef>
                <a:spcPts val="293"/>
              </a:spcBef>
              <a:spcAft>
                <a:spcPts val="0"/>
              </a:spcAft>
              <a:buClr>
                <a:schemeClr val="dk1"/>
              </a:buClr>
              <a:buSzPts val="1800"/>
              <a:buChar char="•"/>
              <a:defRPr/>
            </a:lvl7pPr>
            <a:lvl8pPr marL="2971800" lvl="7" indent="-278606" algn="l">
              <a:spcBef>
                <a:spcPts val="293"/>
              </a:spcBef>
              <a:spcAft>
                <a:spcPts val="0"/>
              </a:spcAft>
              <a:buClr>
                <a:schemeClr val="dk1"/>
              </a:buClr>
              <a:buSzPts val="1800"/>
              <a:buChar char="•"/>
              <a:defRPr/>
            </a:lvl8pPr>
            <a:lvl9pPr marL="3343275" lvl="8" indent="-278606" algn="l">
              <a:spcBef>
                <a:spcPts val="293"/>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77682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86"/>
        <p:cNvGrpSpPr/>
        <p:nvPr/>
      </p:nvGrpSpPr>
      <p:grpSpPr>
        <a:xfrm>
          <a:off x="0" y="0"/>
          <a:ext cx="0" cy="0"/>
          <a:chOff x="0" y="0"/>
          <a:chExt cx="0" cy="0"/>
        </a:xfrm>
      </p:grpSpPr>
      <p:sp>
        <p:nvSpPr>
          <p:cNvPr id="187" name="Google Shape;187;p39"/>
          <p:cNvSpPr txBox="1">
            <a:spLocks noGrp="1"/>
          </p:cNvSpPr>
          <p:nvPr>
            <p:ph type="title"/>
          </p:nvPr>
        </p:nvSpPr>
        <p:spPr>
          <a:xfrm>
            <a:off x="457200" y="162000"/>
            <a:ext cx="8992800" cy="831600"/>
          </a:xfrm>
          <a:prstGeom prst="rect">
            <a:avLst/>
          </a:prstGeom>
          <a:noFill/>
          <a:ln>
            <a:noFill/>
          </a:ln>
        </p:spPr>
        <p:txBody>
          <a:bodyPr spcFirstLastPara="1" wrap="square" lIns="0" tIns="45700" rIns="0" bIns="45700" anchor="b" anchorCtr="0"/>
          <a:lstStyle>
            <a:lvl1pPr lvl="0" algn="l" rtl="0">
              <a:lnSpc>
                <a:spcPct val="90000"/>
              </a:lnSpc>
              <a:spcBef>
                <a:spcPts val="0"/>
              </a:spcBef>
              <a:spcAft>
                <a:spcPts val="0"/>
              </a:spcAft>
              <a:buClr>
                <a:srgbClr val="000000"/>
              </a:buClr>
              <a:buSzPts val="2400"/>
              <a:buFont typeface="Arial"/>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p39"/>
          <p:cNvSpPr txBox="1">
            <a:spLocks noGrp="1"/>
          </p:cNvSpPr>
          <p:nvPr>
            <p:ph type="body" idx="1"/>
          </p:nvPr>
        </p:nvSpPr>
        <p:spPr>
          <a:xfrm>
            <a:off x="457200" y="1508400"/>
            <a:ext cx="8992800" cy="4590000"/>
          </a:xfrm>
          <a:prstGeom prst="rect">
            <a:avLst/>
          </a:prstGeom>
          <a:noFill/>
          <a:ln>
            <a:noFill/>
          </a:ln>
        </p:spPr>
        <p:txBody>
          <a:bodyPr spcFirstLastPara="1" wrap="square" lIns="0" tIns="0" rIns="0" bIns="0" anchor="t" anchorCtr="0"/>
          <a:lstStyle>
            <a:lvl1pPr marL="371475" lvl="0" indent="-185738" algn="l" rtl="0">
              <a:lnSpc>
                <a:spcPct val="90000"/>
              </a:lnSpc>
              <a:spcBef>
                <a:spcPts val="211"/>
              </a:spcBef>
              <a:spcAft>
                <a:spcPts val="0"/>
              </a:spcAft>
              <a:buClr>
                <a:srgbClr val="000000"/>
              </a:buClr>
              <a:buSzPts val="1600"/>
              <a:buFont typeface="Arial"/>
              <a:buNone/>
              <a:defRPr>
                <a:solidFill>
                  <a:srgbClr val="000000"/>
                </a:solidFill>
              </a:defRPr>
            </a:lvl1pPr>
            <a:lvl2pPr marL="742950" lvl="1" indent="-268288" algn="l" rtl="0">
              <a:lnSpc>
                <a:spcPct val="90000"/>
              </a:lnSpc>
              <a:spcBef>
                <a:spcPts val="211"/>
              </a:spcBef>
              <a:spcAft>
                <a:spcPts val="0"/>
              </a:spcAft>
              <a:buSzPts val="1600"/>
              <a:buChar char="•"/>
              <a:defRPr>
                <a:solidFill>
                  <a:srgbClr val="000000"/>
                </a:solidFill>
              </a:defRPr>
            </a:lvl2pPr>
            <a:lvl3pPr marL="1114425" lvl="2" indent="-268288" algn="l" rtl="0">
              <a:lnSpc>
                <a:spcPct val="90000"/>
              </a:lnSpc>
              <a:spcBef>
                <a:spcPts val="211"/>
              </a:spcBef>
              <a:spcAft>
                <a:spcPts val="0"/>
              </a:spcAft>
              <a:buSzPts val="1600"/>
              <a:buChar char="–"/>
              <a:defRPr>
                <a:solidFill>
                  <a:srgbClr val="000000"/>
                </a:solidFill>
              </a:defRPr>
            </a:lvl3pPr>
            <a:lvl4pPr marL="1485900" lvl="3" indent="-268288" algn="l" rtl="0">
              <a:lnSpc>
                <a:spcPct val="90000"/>
              </a:lnSpc>
              <a:spcBef>
                <a:spcPts val="211"/>
              </a:spcBef>
              <a:spcAft>
                <a:spcPts val="0"/>
              </a:spcAft>
              <a:buSzPts val="1600"/>
              <a:buChar char="–"/>
              <a:defRPr>
                <a:solidFill>
                  <a:srgbClr val="000000"/>
                </a:solidFill>
              </a:defRPr>
            </a:lvl4pPr>
            <a:lvl5pPr marL="1857375" lvl="4" indent="-268288" algn="l" rtl="0">
              <a:lnSpc>
                <a:spcPct val="90000"/>
              </a:lnSpc>
              <a:spcBef>
                <a:spcPts val="211"/>
              </a:spcBef>
              <a:spcAft>
                <a:spcPts val="0"/>
              </a:spcAft>
              <a:buSzPts val="1600"/>
              <a:buChar char="–"/>
              <a:defRPr>
                <a:solidFill>
                  <a:srgbClr val="000000"/>
                </a:solidFill>
              </a:defRPr>
            </a:lvl5pPr>
            <a:lvl6pPr marL="2228850" lvl="5" indent="-278606" algn="l" rtl="0">
              <a:lnSpc>
                <a:spcPct val="90000"/>
              </a:lnSpc>
              <a:spcBef>
                <a:spcPts val="238"/>
              </a:spcBef>
              <a:spcAft>
                <a:spcPts val="0"/>
              </a:spcAft>
              <a:buClr>
                <a:schemeClr val="dk1"/>
              </a:buClr>
              <a:buSzPts val="1800"/>
              <a:buChar char="•"/>
              <a:defRPr/>
            </a:lvl6pPr>
            <a:lvl7pPr marL="2600325" lvl="6" indent="-278606" algn="l" rtl="0">
              <a:lnSpc>
                <a:spcPct val="90000"/>
              </a:lnSpc>
              <a:spcBef>
                <a:spcPts val="238"/>
              </a:spcBef>
              <a:spcAft>
                <a:spcPts val="0"/>
              </a:spcAft>
              <a:buClr>
                <a:schemeClr val="dk1"/>
              </a:buClr>
              <a:buSzPts val="1800"/>
              <a:buChar char="•"/>
              <a:defRPr/>
            </a:lvl7pPr>
            <a:lvl8pPr marL="2971800" lvl="7" indent="-278606" algn="l" rtl="0">
              <a:lnSpc>
                <a:spcPct val="90000"/>
              </a:lnSpc>
              <a:spcBef>
                <a:spcPts val="238"/>
              </a:spcBef>
              <a:spcAft>
                <a:spcPts val="0"/>
              </a:spcAft>
              <a:buClr>
                <a:schemeClr val="dk1"/>
              </a:buClr>
              <a:buSzPts val="1800"/>
              <a:buChar char="•"/>
              <a:defRPr/>
            </a:lvl8pPr>
            <a:lvl9pPr marL="3343275" lvl="8" indent="-278606" algn="l" rtl="0">
              <a:lnSpc>
                <a:spcPct val="90000"/>
              </a:lnSpc>
              <a:spcBef>
                <a:spcPts val="238"/>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88138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ullet List">
  <p:cSld name="Bullet List">
    <p:spTree>
      <p:nvGrpSpPr>
        <p:cNvPr id="1" name="Shape 189"/>
        <p:cNvGrpSpPr/>
        <p:nvPr/>
      </p:nvGrpSpPr>
      <p:grpSpPr>
        <a:xfrm>
          <a:off x="0" y="0"/>
          <a:ext cx="0" cy="0"/>
          <a:chOff x="0" y="0"/>
          <a:chExt cx="0" cy="0"/>
        </a:xfrm>
      </p:grpSpPr>
      <p:sp>
        <p:nvSpPr>
          <p:cNvPr id="190" name="Google Shape;190;p40"/>
          <p:cNvSpPr txBox="1">
            <a:spLocks noGrp="1"/>
          </p:cNvSpPr>
          <p:nvPr>
            <p:ph type="title"/>
          </p:nvPr>
        </p:nvSpPr>
        <p:spPr>
          <a:xfrm>
            <a:off x="1426679" y="243951"/>
            <a:ext cx="7798200" cy="7101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p40"/>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 name="Google Shape;192;p40"/>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3" name="Google Shape;193;p40"/>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
        <p:nvSpPr>
          <p:cNvPr id="194" name="Google Shape;194;p40"/>
          <p:cNvSpPr txBox="1">
            <a:spLocks noGrp="1"/>
          </p:cNvSpPr>
          <p:nvPr>
            <p:ph type="body" idx="1"/>
          </p:nvPr>
        </p:nvSpPr>
        <p:spPr>
          <a:xfrm>
            <a:off x="681037" y="1825626"/>
            <a:ext cx="8544000" cy="43026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b="1">
                <a:latin typeface="Calibri"/>
                <a:ea typeface="Calibri"/>
                <a:cs typeface="Calibri"/>
                <a:sym typeface="Calibri"/>
              </a:defRPr>
            </a:lvl1pPr>
            <a:lvl2pPr marL="742950" lvl="1" indent="-286345" algn="l" rtl="0">
              <a:lnSpc>
                <a:spcPct val="90000"/>
              </a:lnSpc>
              <a:spcBef>
                <a:spcPts val="330"/>
              </a:spcBef>
              <a:spcAft>
                <a:spcPts val="0"/>
              </a:spcAft>
              <a:buClr>
                <a:srgbClr val="DA3E26"/>
              </a:buClr>
              <a:buSzPts val="1950"/>
              <a:buFont typeface="Noto Sans Symbols"/>
              <a:buChar char="▪"/>
              <a:defRPr>
                <a:latin typeface="Calibri"/>
                <a:ea typeface="Calibri"/>
                <a:cs typeface="Calibri"/>
                <a:sym typeface="Calibri"/>
              </a:defRPr>
            </a:lvl2pPr>
            <a:lvl3pPr marL="1114425" lvl="2" indent="-269577" algn="l" rtl="0">
              <a:lnSpc>
                <a:spcPct val="90000"/>
              </a:lnSpc>
              <a:spcBef>
                <a:spcPts val="330"/>
              </a:spcBef>
              <a:spcAft>
                <a:spcPts val="0"/>
              </a:spcAft>
              <a:buClr>
                <a:srgbClr val="4472C4"/>
              </a:buClr>
              <a:buSzPts val="1625"/>
              <a:buChar char="▪"/>
              <a:defRPr>
                <a:latin typeface="Calibri"/>
                <a:ea typeface="Calibri"/>
                <a:cs typeface="Calibri"/>
                <a:sym typeface="Calibri"/>
              </a:defRPr>
            </a:lvl3pPr>
            <a:lvl4pPr marL="1485900" lvl="3" indent="-261219" algn="l" rtl="0">
              <a:lnSpc>
                <a:spcPct val="90000"/>
              </a:lnSpc>
              <a:spcBef>
                <a:spcPts val="330"/>
              </a:spcBef>
              <a:spcAft>
                <a:spcPts val="0"/>
              </a:spcAft>
              <a:buClr>
                <a:srgbClr val="C00000"/>
              </a:buClr>
              <a:buSzPts val="1463"/>
              <a:buFont typeface="Noto Sans Symbols"/>
              <a:buChar char="▪"/>
              <a:defRPr>
                <a:latin typeface="Calibri"/>
                <a:ea typeface="Calibri"/>
                <a:cs typeface="Calibri"/>
                <a:sym typeface="Calibri"/>
              </a:defRPr>
            </a:lvl4pPr>
            <a:lvl5pPr marL="1857375" lvl="4" indent="-261219" algn="l" rtl="0">
              <a:lnSpc>
                <a:spcPct val="90000"/>
              </a:lnSpc>
              <a:spcBef>
                <a:spcPts val="330"/>
              </a:spcBef>
              <a:spcAft>
                <a:spcPts val="0"/>
              </a:spcAft>
              <a:buClr>
                <a:srgbClr val="DA3E26"/>
              </a:buClr>
              <a:buSzPts val="1463"/>
              <a:buChar char="▪"/>
              <a:defRPr>
                <a:latin typeface="Calibri"/>
                <a:ea typeface="Calibri"/>
                <a:cs typeface="Calibri"/>
                <a:sym typeface="Calibri"/>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6613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155" name="think-cell Slide" r:id="rId4" imgW="360" imgH="360" progId="TCLayout.ActiveDocument.1">
                  <p:embed/>
                </p:oleObj>
              </mc:Choice>
              <mc:Fallback>
                <p:oleObj name="think-cell Slide" r:id="rId4" imgW="360" imgH="360" progId="TCLayout.ActiveDocument.1">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16"/>
          <p:cNvSpPr>
            <a:spLocks noGrp="1"/>
          </p:cNvSpPr>
          <p:nvPr>
            <p:ph type="body" sz="quarter" idx="11" hasCustomPrompt="1"/>
          </p:nvPr>
        </p:nvSpPr>
        <p:spPr>
          <a:xfrm>
            <a:off x="2703576" y="4916285"/>
            <a:ext cx="4498848" cy="307777"/>
          </a:xfrm>
        </p:spPr>
        <p:txBody>
          <a:bodyPr>
            <a:noAutofit/>
          </a:bodyPr>
          <a:lstStyle>
            <a:lvl1pPr algn="ctr">
              <a:defRPr sz="2000" b="0">
                <a:solidFill>
                  <a:srgbClr val="4D4D4D"/>
                </a:solidFill>
              </a:defRPr>
            </a:lvl1pPr>
          </a:lstStyle>
          <a:p>
            <a:pPr lvl="0"/>
            <a:r>
              <a:rPr lang="en-US" dirty="0"/>
              <a:t>Date (Arial 20pt, dark gray)</a:t>
            </a:r>
          </a:p>
        </p:txBody>
      </p:sp>
      <p:pic>
        <p:nvPicPr>
          <p:cNvPr id="6" name="Picture 2" descr="\\corpfiler02\26069101_N01_BCG_Normal\BCG_DailyTasks\NAMR\03-Aug-2016\298412-54-Nicole De Santis-Template_Texas Education Agency\Input\untitled.png"/>
          <p:cNvPicPr>
            <a:picLocks noChangeAspect="1" noChangeArrowheads="1"/>
          </p:cNvPicPr>
          <p:nvPr userDrawn="1"/>
        </p:nvPicPr>
        <p:blipFill>
          <a:blip r:embed="rId6" cstate="print"/>
          <a:srcRect/>
          <a:stretch>
            <a:fillRect/>
          </a:stretch>
        </p:blipFill>
        <p:spPr bwMode="auto">
          <a:xfrm>
            <a:off x="3916209" y="607523"/>
            <a:ext cx="2073582" cy="1080599"/>
          </a:xfrm>
          <a:prstGeom prst="rect">
            <a:avLst/>
          </a:prstGeom>
          <a:noFill/>
        </p:spPr>
      </p:pic>
      <p:sp>
        <p:nvSpPr>
          <p:cNvPr id="11" name="Title 10"/>
          <p:cNvSpPr>
            <a:spLocks noGrp="1"/>
          </p:cNvSpPr>
          <p:nvPr>
            <p:ph type="title" hasCustomPrompt="1"/>
          </p:nvPr>
        </p:nvSpPr>
        <p:spPr>
          <a:xfrm>
            <a:off x="457200" y="2410685"/>
            <a:ext cx="8992800" cy="1015663"/>
          </a:xfrm>
        </p:spPr>
        <p:txBody>
          <a:bodyPr>
            <a:noAutofit/>
          </a:bodyPr>
          <a:lstStyle>
            <a:lvl1pPr algn="ctr">
              <a:defRPr sz="3000">
                <a:solidFill>
                  <a:srgbClr val="4D4D4D"/>
                </a:solidFill>
              </a:defRPr>
            </a:lvl1pPr>
          </a:lstStyle>
          <a:p>
            <a:r>
              <a:rPr lang="en-US" dirty="0"/>
              <a:t>Title in Title Case (Arial Bold 30pt, Dark Gray)</a:t>
            </a:r>
          </a:p>
        </p:txBody>
      </p:sp>
      <p:sp>
        <p:nvSpPr>
          <p:cNvPr id="13" name="Text Placeholder 12"/>
          <p:cNvSpPr>
            <a:spLocks noGrp="1"/>
          </p:cNvSpPr>
          <p:nvPr>
            <p:ph type="body" sz="quarter" idx="10" hasCustomPrompt="1"/>
          </p:nvPr>
        </p:nvSpPr>
        <p:spPr>
          <a:xfrm>
            <a:off x="457200" y="3428333"/>
            <a:ext cx="8992799" cy="947952"/>
          </a:xfrm>
        </p:spPr>
        <p:txBody>
          <a:bodyPr>
            <a:noAutofit/>
          </a:bodyPr>
          <a:lstStyle>
            <a:lvl1pPr algn="ctr">
              <a:defRPr sz="2800" b="0">
                <a:solidFill>
                  <a:srgbClr val="4D4D4D"/>
                </a:solidFill>
              </a:defRPr>
            </a:lvl1pPr>
          </a:lstStyle>
          <a:p>
            <a:pPr lvl="0"/>
            <a:r>
              <a:rPr lang="en-US" dirty="0"/>
              <a:t>Subtitle in Title Case (Arial 28pt, Dark Gray)</a:t>
            </a:r>
          </a:p>
        </p:txBody>
      </p:sp>
    </p:spTree>
    <p:extLst>
      <p:ext uri="{BB962C8B-B14F-4D97-AF65-F5344CB8AC3E}">
        <p14:creationId xmlns:p14="http://schemas.microsoft.com/office/powerpoint/2010/main" val="711019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5"/>
        <p:cNvGrpSpPr/>
        <p:nvPr/>
      </p:nvGrpSpPr>
      <p:grpSpPr>
        <a:xfrm>
          <a:off x="0" y="0"/>
          <a:ext cx="0" cy="0"/>
          <a:chOff x="0" y="0"/>
          <a:chExt cx="0" cy="0"/>
        </a:xfrm>
      </p:grpSpPr>
      <p:sp>
        <p:nvSpPr>
          <p:cNvPr id="196" name="Google Shape;196;p41"/>
          <p:cNvSpPr txBox="1">
            <a:spLocks noGrp="1"/>
          </p:cNvSpPr>
          <p:nvPr>
            <p:ph type="title"/>
          </p:nvPr>
        </p:nvSpPr>
        <p:spPr>
          <a:xfrm>
            <a:off x="1426679" y="243951"/>
            <a:ext cx="7798200" cy="7101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41"/>
          <p:cNvSpPr txBox="1">
            <a:spLocks noGrp="1"/>
          </p:cNvSpPr>
          <p:nvPr>
            <p:ph type="body" idx="1"/>
          </p:nvPr>
        </p:nvSpPr>
        <p:spPr>
          <a:xfrm>
            <a:off x="681038" y="1825625"/>
            <a:ext cx="8544000" cy="43512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1800"/>
              <a:buNone/>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198" name="Google Shape;198;p41"/>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p41"/>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0" name="Google Shape;200;p41"/>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32125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206"/>
        <p:cNvGrpSpPr/>
        <p:nvPr/>
      </p:nvGrpSpPr>
      <p:grpSpPr>
        <a:xfrm>
          <a:off x="0" y="0"/>
          <a:ext cx="0" cy="0"/>
          <a:chOff x="0" y="0"/>
          <a:chExt cx="0" cy="0"/>
        </a:xfrm>
      </p:grpSpPr>
      <p:sp>
        <p:nvSpPr>
          <p:cNvPr id="207" name="Google Shape;207;p43"/>
          <p:cNvSpPr txBox="1">
            <a:spLocks noGrp="1"/>
          </p:cNvSpPr>
          <p:nvPr>
            <p:ph type="ctrTitle"/>
          </p:nvPr>
        </p:nvSpPr>
        <p:spPr>
          <a:xfrm>
            <a:off x="1238250" y="2858440"/>
            <a:ext cx="7429500" cy="1455600"/>
          </a:xfrm>
          <a:prstGeom prst="rect">
            <a:avLst/>
          </a:prstGeom>
          <a:solidFill>
            <a:srgbClr val="F2F2F2"/>
          </a:solidFill>
          <a:ln>
            <a:noFill/>
          </a:ln>
        </p:spPr>
        <p:txBody>
          <a:bodyPr spcFirstLastPara="1" wrap="square" lIns="91425" tIns="45700" rIns="91425" bIns="45700" anchor="ctr" anchorCtr="0"/>
          <a:lstStyle>
            <a:lvl1pPr lvl="0" algn="ctr" rtl="0">
              <a:lnSpc>
                <a:spcPct val="90000"/>
              </a:lnSpc>
              <a:spcBef>
                <a:spcPts val="0"/>
              </a:spcBef>
              <a:spcAft>
                <a:spcPts val="0"/>
              </a:spcAft>
              <a:buClr>
                <a:srgbClr val="3C6EBE"/>
              </a:buClr>
              <a:buSzPts val="4550"/>
              <a:buFont typeface="Calibri"/>
              <a:buNone/>
              <a:defRPr sz="3697" b="1">
                <a:solidFill>
                  <a:srgbClr val="3C6EBE"/>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p43"/>
          <p:cNvSpPr txBox="1">
            <a:spLocks noGrp="1"/>
          </p:cNvSpPr>
          <p:nvPr>
            <p:ph type="subTitle" idx="1"/>
          </p:nvPr>
        </p:nvSpPr>
        <p:spPr>
          <a:xfrm>
            <a:off x="1238250" y="4315096"/>
            <a:ext cx="7429500" cy="851700"/>
          </a:xfrm>
          <a:prstGeom prst="rect">
            <a:avLst/>
          </a:prstGeom>
          <a:solidFill>
            <a:srgbClr val="F2F2F2"/>
          </a:solidFill>
          <a:ln>
            <a:noFill/>
          </a:ln>
        </p:spPr>
        <p:txBody>
          <a:bodyPr spcFirstLastPara="1" wrap="square" lIns="91425" tIns="45700" rIns="91425" bIns="45700" anchor="t" anchorCtr="0"/>
          <a:lstStyle>
            <a:lvl1pPr lvl="0" algn="ctr" rtl="0">
              <a:lnSpc>
                <a:spcPct val="90000"/>
              </a:lnSpc>
              <a:spcBef>
                <a:spcPts val="661"/>
              </a:spcBef>
              <a:spcAft>
                <a:spcPts val="0"/>
              </a:spcAft>
              <a:buClr>
                <a:srgbClr val="44546A"/>
              </a:buClr>
              <a:buSzPts val="1950"/>
              <a:buFont typeface="Calibri"/>
              <a:buNone/>
              <a:defRPr sz="1584" b="1">
                <a:solidFill>
                  <a:srgbClr val="44546A"/>
                </a:solidFill>
                <a:latin typeface="Calibri"/>
                <a:ea typeface="Calibri"/>
                <a:cs typeface="Calibri"/>
                <a:sym typeface="Calibri"/>
              </a:defRPr>
            </a:lvl1pPr>
            <a:lvl2pPr lvl="1" algn="ctr" rtl="0">
              <a:lnSpc>
                <a:spcPct val="90000"/>
              </a:lnSpc>
              <a:spcBef>
                <a:spcPts val="330"/>
              </a:spcBef>
              <a:spcAft>
                <a:spcPts val="0"/>
              </a:spcAft>
              <a:buSzPts val="1625"/>
              <a:buNone/>
              <a:defRPr sz="1320"/>
            </a:lvl2pPr>
            <a:lvl3pPr lvl="2" algn="ctr" rtl="0">
              <a:lnSpc>
                <a:spcPct val="90000"/>
              </a:lnSpc>
              <a:spcBef>
                <a:spcPts val="330"/>
              </a:spcBef>
              <a:spcAft>
                <a:spcPts val="0"/>
              </a:spcAft>
              <a:buSzPts val="1463"/>
              <a:buNone/>
              <a:defRPr sz="1189"/>
            </a:lvl3pPr>
            <a:lvl4pPr lvl="3" algn="ctr" rtl="0">
              <a:lnSpc>
                <a:spcPct val="90000"/>
              </a:lnSpc>
              <a:spcBef>
                <a:spcPts val="330"/>
              </a:spcBef>
              <a:spcAft>
                <a:spcPts val="0"/>
              </a:spcAft>
              <a:buSzPts val="1300"/>
              <a:buNone/>
              <a:defRPr sz="1056"/>
            </a:lvl4pPr>
            <a:lvl5pPr lvl="4" algn="ctr" rtl="0">
              <a:lnSpc>
                <a:spcPct val="90000"/>
              </a:lnSpc>
              <a:spcBef>
                <a:spcPts val="330"/>
              </a:spcBef>
              <a:spcAft>
                <a:spcPts val="0"/>
              </a:spcAft>
              <a:buSzPts val="1300"/>
              <a:buNone/>
              <a:defRPr sz="1056"/>
            </a:lvl5pPr>
            <a:lvl6pPr lvl="5" algn="ctr" rtl="0">
              <a:lnSpc>
                <a:spcPct val="90000"/>
              </a:lnSpc>
              <a:spcBef>
                <a:spcPts val="330"/>
              </a:spcBef>
              <a:spcAft>
                <a:spcPts val="0"/>
              </a:spcAft>
              <a:buClr>
                <a:schemeClr val="dk1"/>
              </a:buClr>
              <a:buSzPts val="1300"/>
              <a:buNone/>
              <a:defRPr sz="1056"/>
            </a:lvl6pPr>
            <a:lvl7pPr lvl="6" algn="ctr" rtl="0">
              <a:lnSpc>
                <a:spcPct val="90000"/>
              </a:lnSpc>
              <a:spcBef>
                <a:spcPts val="330"/>
              </a:spcBef>
              <a:spcAft>
                <a:spcPts val="0"/>
              </a:spcAft>
              <a:buClr>
                <a:schemeClr val="dk1"/>
              </a:buClr>
              <a:buSzPts val="1300"/>
              <a:buNone/>
              <a:defRPr sz="1056"/>
            </a:lvl7pPr>
            <a:lvl8pPr lvl="7" algn="ctr" rtl="0">
              <a:lnSpc>
                <a:spcPct val="90000"/>
              </a:lnSpc>
              <a:spcBef>
                <a:spcPts val="330"/>
              </a:spcBef>
              <a:spcAft>
                <a:spcPts val="0"/>
              </a:spcAft>
              <a:buClr>
                <a:schemeClr val="dk1"/>
              </a:buClr>
              <a:buSzPts val="1300"/>
              <a:buNone/>
              <a:defRPr sz="1056"/>
            </a:lvl8pPr>
            <a:lvl9pPr lvl="8" algn="ctr" rtl="0">
              <a:lnSpc>
                <a:spcPct val="90000"/>
              </a:lnSpc>
              <a:spcBef>
                <a:spcPts val="330"/>
              </a:spcBef>
              <a:spcAft>
                <a:spcPts val="0"/>
              </a:spcAft>
              <a:buClr>
                <a:schemeClr val="dk1"/>
              </a:buClr>
              <a:buSzPts val="1300"/>
              <a:buNone/>
              <a:defRPr sz="1056"/>
            </a:lvl9pPr>
          </a:lstStyle>
          <a:p>
            <a:endParaRPr/>
          </a:p>
        </p:txBody>
      </p:sp>
      <p:sp>
        <p:nvSpPr>
          <p:cNvPr id="209" name="Google Shape;209;p43"/>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0" name="Google Shape;210;p43"/>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1" name="Google Shape;211;p43"/>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
        <p:nvSpPr>
          <p:cNvPr id="212" name="Google Shape;212;p43"/>
          <p:cNvSpPr>
            <a:spLocks noGrp="1"/>
          </p:cNvSpPr>
          <p:nvPr>
            <p:ph type="pic" idx="2"/>
          </p:nvPr>
        </p:nvSpPr>
        <p:spPr>
          <a:xfrm>
            <a:off x="0" y="1268412"/>
            <a:ext cx="9906000" cy="5589600"/>
          </a:xfrm>
          <a:prstGeom prst="rect">
            <a:avLst/>
          </a:prstGeom>
          <a:noFill/>
          <a:ln>
            <a:noFill/>
          </a:ln>
        </p:spPr>
        <p:txBody>
          <a:bodyPr spcFirstLastPara="1" wrap="square" lIns="91425" tIns="45700" rIns="91425" bIns="45700" anchor="t" anchorCtr="0"/>
          <a:lstStyle>
            <a:lvl1pPr marR="0" lvl="0" algn="l" rtl="0">
              <a:lnSpc>
                <a:spcPct val="90000"/>
              </a:lnSpc>
              <a:spcBef>
                <a:spcPts val="661"/>
              </a:spcBef>
              <a:spcAft>
                <a:spcPts val="0"/>
              </a:spcAft>
              <a:buClr>
                <a:schemeClr val="dk1"/>
              </a:buClr>
              <a:buSzPts val="2275"/>
              <a:buFont typeface="Calibri"/>
              <a:buNone/>
              <a:defRPr sz="1848" b="0" i="0" u="none" strike="noStrike" cap="none">
                <a:solidFill>
                  <a:schemeClr val="dk1"/>
                </a:solidFill>
                <a:latin typeface="Calibri"/>
                <a:ea typeface="Calibri"/>
                <a:cs typeface="Calibri"/>
                <a:sym typeface="Calibri"/>
              </a:defRPr>
            </a:lvl1pPr>
            <a:lvl2pPr marR="0" lvl="1" algn="l" rtl="0">
              <a:lnSpc>
                <a:spcPct val="90000"/>
              </a:lnSpc>
              <a:spcBef>
                <a:spcPts val="330"/>
              </a:spcBef>
              <a:spcAft>
                <a:spcPts val="0"/>
              </a:spcAft>
              <a:buClr>
                <a:srgbClr val="C00000"/>
              </a:buClr>
              <a:buSzPts val="1950"/>
              <a:buFont typeface="Noto Sans Symbols"/>
              <a:buChar char="▪"/>
              <a:defRPr sz="1584" b="0" i="0" u="none" strike="noStrike" cap="none">
                <a:solidFill>
                  <a:schemeClr val="dk1"/>
                </a:solidFill>
                <a:latin typeface="Calibri"/>
                <a:ea typeface="Calibri"/>
                <a:cs typeface="Calibri"/>
                <a:sym typeface="Calibri"/>
              </a:defRPr>
            </a:lvl2pPr>
            <a:lvl3pPr marR="0" lvl="2" algn="l" rtl="0">
              <a:lnSpc>
                <a:spcPct val="90000"/>
              </a:lnSpc>
              <a:spcBef>
                <a:spcPts val="330"/>
              </a:spcBef>
              <a:spcAft>
                <a:spcPts val="0"/>
              </a:spcAft>
              <a:buClr>
                <a:schemeClr val="accent5"/>
              </a:buClr>
              <a:buSzPts val="1625"/>
              <a:buFont typeface="Noto Sans Symbols"/>
              <a:buChar char="▪"/>
              <a:defRPr sz="1320" b="0" i="0" u="none" strike="noStrike" cap="none">
                <a:solidFill>
                  <a:schemeClr val="dk1"/>
                </a:solidFill>
                <a:latin typeface="Calibri"/>
                <a:ea typeface="Calibri"/>
                <a:cs typeface="Calibri"/>
                <a:sym typeface="Calibri"/>
              </a:defRPr>
            </a:lvl3pPr>
            <a:lvl4pPr marR="0" lvl="3" algn="l" rtl="0">
              <a:lnSpc>
                <a:spcPct val="90000"/>
              </a:lnSpc>
              <a:spcBef>
                <a:spcPts val="330"/>
              </a:spcBef>
              <a:spcAft>
                <a:spcPts val="0"/>
              </a:spcAft>
              <a:buClr>
                <a:srgbClr val="C00000"/>
              </a:buClr>
              <a:buSzPts val="1463"/>
              <a:buFont typeface="Noto Sans Symbols"/>
              <a:buChar char="▪"/>
              <a:defRPr sz="1189" b="0" i="0" u="none" strike="noStrike" cap="none">
                <a:solidFill>
                  <a:schemeClr val="dk1"/>
                </a:solidFill>
                <a:latin typeface="Calibri"/>
                <a:ea typeface="Calibri"/>
                <a:cs typeface="Calibri"/>
                <a:sym typeface="Calibri"/>
              </a:defRPr>
            </a:lvl4pPr>
            <a:lvl5pPr marR="0" lvl="4" algn="l" rtl="0">
              <a:lnSpc>
                <a:spcPct val="90000"/>
              </a:lnSpc>
              <a:spcBef>
                <a:spcPts val="330"/>
              </a:spcBef>
              <a:spcAft>
                <a:spcPts val="0"/>
              </a:spcAft>
              <a:buClr>
                <a:srgbClr val="C00000"/>
              </a:buClr>
              <a:buSzPts val="1463"/>
              <a:buFont typeface="Noto Sans Symbols"/>
              <a:buChar char="▪"/>
              <a:defRPr sz="1189" b="0" i="0" u="none" strike="noStrike" cap="none">
                <a:solidFill>
                  <a:schemeClr val="dk1"/>
                </a:solidFill>
                <a:latin typeface="Calibri"/>
                <a:ea typeface="Calibri"/>
                <a:cs typeface="Calibri"/>
                <a:sym typeface="Calibri"/>
              </a:defRPr>
            </a:lvl5pPr>
            <a:lvl6pPr marR="0" lvl="5" algn="l" rtl="0">
              <a:lnSpc>
                <a:spcPct val="90000"/>
              </a:lnSpc>
              <a:spcBef>
                <a:spcPts val="330"/>
              </a:spcBef>
              <a:spcAft>
                <a:spcPts val="0"/>
              </a:spcAft>
              <a:buClr>
                <a:schemeClr val="dk1"/>
              </a:buClr>
              <a:buSzPts val="1463"/>
              <a:buFont typeface="Arial"/>
              <a:buChar char="•"/>
              <a:defRPr sz="1189" b="0" i="0" u="none" strike="noStrike" cap="none">
                <a:solidFill>
                  <a:schemeClr val="dk1"/>
                </a:solidFill>
                <a:latin typeface="Calibri"/>
                <a:ea typeface="Calibri"/>
                <a:cs typeface="Calibri"/>
                <a:sym typeface="Calibri"/>
              </a:defRPr>
            </a:lvl6pPr>
            <a:lvl7pPr marR="0" lvl="6" algn="l" rtl="0">
              <a:lnSpc>
                <a:spcPct val="90000"/>
              </a:lnSpc>
              <a:spcBef>
                <a:spcPts val="330"/>
              </a:spcBef>
              <a:spcAft>
                <a:spcPts val="0"/>
              </a:spcAft>
              <a:buClr>
                <a:schemeClr val="dk1"/>
              </a:buClr>
              <a:buSzPts val="1463"/>
              <a:buFont typeface="Arial"/>
              <a:buChar char="•"/>
              <a:defRPr sz="1189" b="0" i="0" u="none" strike="noStrike" cap="none">
                <a:solidFill>
                  <a:schemeClr val="dk1"/>
                </a:solidFill>
                <a:latin typeface="Calibri"/>
                <a:ea typeface="Calibri"/>
                <a:cs typeface="Calibri"/>
                <a:sym typeface="Calibri"/>
              </a:defRPr>
            </a:lvl7pPr>
            <a:lvl8pPr marR="0" lvl="7" algn="l" rtl="0">
              <a:lnSpc>
                <a:spcPct val="90000"/>
              </a:lnSpc>
              <a:spcBef>
                <a:spcPts val="330"/>
              </a:spcBef>
              <a:spcAft>
                <a:spcPts val="0"/>
              </a:spcAft>
              <a:buClr>
                <a:schemeClr val="dk1"/>
              </a:buClr>
              <a:buSzPts val="1463"/>
              <a:buFont typeface="Arial"/>
              <a:buChar char="•"/>
              <a:defRPr sz="1189" b="0" i="0" u="none" strike="noStrike" cap="none">
                <a:solidFill>
                  <a:schemeClr val="dk1"/>
                </a:solidFill>
                <a:latin typeface="Calibri"/>
                <a:ea typeface="Calibri"/>
                <a:cs typeface="Calibri"/>
                <a:sym typeface="Calibri"/>
              </a:defRPr>
            </a:lvl8pPr>
            <a:lvl9pPr marR="0" lvl="8" algn="l" rtl="0">
              <a:lnSpc>
                <a:spcPct val="90000"/>
              </a:lnSpc>
              <a:spcBef>
                <a:spcPts val="330"/>
              </a:spcBef>
              <a:spcAft>
                <a:spcPts val="0"/>
              </a:spcAft>
              <a:buClr>
                <a:schemeClr val="dk1"/>
              </a:buClr>
              <a:buSzPts val="1463"/>
              <a:buFont typeface="Arial"/>
              <a:buChar char="•"/>
              <a:defRPr sz="118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65354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13"/>
        <p:cNvGrpSpPr/>
        <p:nvPr/>
      </p:nvGrpSpPr>
      <p:grpSpPr>
        <a:xfrm>
          <a:off x="0" y="0"/>
          <a:ext cx="0" cy="0"/>
          <a:chOff x="0" y="0"/>
          <a:chExt cx="0" cy="0"/>
        </a:xfrm>
      </p:grpSpPr>
      <p:sp>
        <p:nvSpPr>
          <p:cNvPr id="214" name="Google Shape;214;p44"/>
          <p:cNvSpPr txBox="1">
            <a:spLocks noGrp="1"/>
          </p:cNvSpPr>
          <p:nvPr>
            <p:ph type="title"/>
          </p:nvPr>
        </p:nvSpPr>
        <p:spPr>
          <a:xfrm>
            <a:off x="1426680" y="243951"/>
            <a:ext cx="8132700" cy="7101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44"/>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 name="Google Shape;216;p44"/>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7" name="Google Shape;217;p44"/>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
        <p:nvSpPr>
          <p:cNvPr id="218" name="Google Shape;218;p44"/>
          <p:cNvSpPr txBox="1">
            <a:spLocks noGrp="1"/>
          </p:cNvSpPr>
          <p:nvPr>
            <p:ph type="body" idx="1"/>
          </p:nvPr>
        </p:nvSpPr>
        <p:spPr>
          <a:xfrm>
            <a:off x="843297" y="1881360"/>
            <a:ext cx="4011900" cy="4023300"/>
          </a:xfrm>
          <a:prstGeom prst="rect">
            <a:avLst/>
          </a:prstGeom>
          <a:noFill/>
          <a:ln>
            <a:noFill/>
          </a:ln>
        </p:spPr>
        <p:txBody>
          <a:bodyPr spcFirstLastPara="1" wrap="square" lIns="91425" tIns="45700" rIns="91425" bIns="45700" anchor="t" anchorCtr="0"/>
          <a:lstStyle>
            <a:lvl1pPr marL="371475" lvl="0" indent="-303113" algn="l" rtl="0">
              <a:lnSpc>
                <a:spcPct val="90000"/>
              </a:lnSpc>
              <a:spcBef>
                <a:spcPts val="661"/>
              </a:spcBef>
              <a:spcAft>
                <a:spcPts val="0"/>
              </a:spcAft>
              <a:buClr>
                <a:srgbClr val="DA3E26"/>
              </a:buClr>
              <a:buSzPts val="2275"/>
              <a:buFont typeface="Arial"/>
              <a:buChar char="•"/>
              <a:defRPr b="1" i="1">
                <a:solidFill>
                  <a:srgbClr val="DA3E26"/>
                </a:solidFill>
                <a:latin typeface="Calibri"/>
                <a:ea typeface="Calibri"/>
                <a:cs typeface="Calibri"/>
                <a:sym typeface="Calibri"/>
              </a:defRPr>
            </a:lvl1pPr>
            <a:lvl2pPr marL="742950" lvl="1" indent="-286345" algn="l" rtl="0">
              <a:lnSpc>
                <a:spcPct val="90000"/>
              </a:lnSpc>
              <a:spcBef>
                <a:spcPts val="330"/>
              </a:spcBef>
              <a:spcAft>
                <a:spcPts val="0"/>
              </a:spcAft>
              <a:buSzPts val="1950"/>
              <a:buChar char="▪"/>
              <a:defRPr>
                <a:latin typeface="Calibri"/>
                <a:ea typeface="Calibri"/>
                <a:cs typeface="Calibri"/>
                <a:sym typeface="Calibri"/>
              </a:defRPr>
            </a:lvl2pPr>
            <a:lvl3pPr marL="1114425" lvl="2" indent="-269577" algn="l" rtl="0">
              <a:lnSpc>
                <a:spcPct val="90000"/>
              </a:lnSpc>
              <a:spcBef>
                <a:spcPts val="330"/>
              </a:spcBef>
              <a:spcAft>
                <a:spcPts val="0"/>
              </a:spcAft>
              <a:buSzPts val="1625"/>
              <a:buChar char="▪"/>
              <a:defRPr>
                <a:latin typeface="Calibri"/>
                <a:ea typeface="Calibri"/>
                <a:cs typeface="Calibri"/>
                <a:sym typeface="Calibri"/>
              </a:defRPr>
            </a:lvl3pPr>
            <a:lvl4pPr marL="1485900" lvl="3" indent="-261219" algn="l" rtl="0">
              <a:lnSpc>
                <a:spcPct val="90000"/>
              </a:lnSpc>
              <a:spcBef>
                <a:spcPts val="330"/>
              </a:spcBef>
              <a:spcAft>
                <a:spcPts val="0"/>
              </a:spcAft>
              <a:buSzPts val="1463"/>
              <a:buFont typeface="Noto Sans Symbols"/>
              <a:buChar char="▪"/>
              <a:defRPr>
                <a:latin typeface="Calibri"/>
                <a:ea typeface="Calibri"/>
                <a:cs typeface="Calibri"/>
                <a:sym typeface="Calibri"/>
              </a:defRPr>
            </a:lvl4pPr>
            <a:lvl5pPr marL="1857375" lvl="4" indent="-261219" algn="l" rtl="0">
              <a:lnSpc>
                <a:spcPct val="90000"/>
              </a:lnSpc>
              <a:spcBef>
                <a:spcPts val="330"/>
              </a:spcBef>
              <a:spcAft>
                <a:spcPts val="0"/>
              </a:spcAft>
              <a:buSzPts val="1463"/>
              <a:buChar char="▪"/>
              <a:defRPr>
                <a:latin typeface="Calibri"/>
                <a:ea typeface="Calibri"/>
                <a:cs typeface="Calibri"/>
                <a:sym typeface="Calibri"/>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19" name="Google Shape;219;p44"/>
          <p:cNvSpPr txBox="1">
            <a:spLocks noGrp="1"/>
          </p:cNvSpPr>
          <p:nvPr>
            <p:ph type="body" idx="2"/>
          </p:nvPr>
        </p:nvSpPr>
        <p:spPr>
          <a:xfrm>
            <a:off x="5050774" y="1881360"/>
            <a:ext cx="4011900" cy="4023300"/>
          </a:xfrm>
          <a:prstGeom prst="rect">
            <a:avLst/>
          </a:prstGeom>
          <a:noFill/>
          <a:ln>
            <a:noFill/>
          </a:ln>
        </p:spPr>
        <p:txBody>
          <a:bodyPr spcFirstLastPara="1" wrap="square" lIns="91425" tIns="45700" rIns="91425" bIns="45700" anchor="t" anchorCtr="0"/>
          <a:lstStyle>
            <a:lvl1pPr marL="371475" lvl="0" indent="-303113" algn="l" rtl="0">
              <a:lnSpc>
                <a:spcPct val="90000"/>
              </a:lnSpc>
              <a:spcBef>
                <a:spcPts val="661"/>
              </a:spcBef>
              <a:spcAft>
                <a:spcPts val="0"/>
              </a:spcAft>
              <a:buClr>
                <a:srgbClr val="DA3E26"/>
              </a:buClr>
              <a:buSzPts val="2275"/>
              <a:buFont typeface="Arial"/>
              <a:buChar char="•"/>
              <a:defRPr b="1" i="1">
                <a:solidFill>
                  <a:srgbClr val="DA3E26"/>
                </a:solidFill>
                <a:latin typeface="Calibri"/>
                <a:ea typeface="Calibri"/>
                <a:cs typeface="Calibri"/>
                <a:sym typeface="Calibri"/>
              </a:defRPr>
            </a:lvl1pPr>
            <a:lvl2pPr marL="742950" lvl="1" indent="-286345" algn="l" rtl="0">
              <a:lnSpc>
                <a:spcPct val="90000"/>
              </a:lnSpc>
              <a:spcBef>
                <a:spcPts val="330"/>
              </a:spcBef>
              <a:spcAft>
                <a:spcPts val="0"/>
              </a:spcAft>
              <a:buSzPts val="1950"/>
              <a:buChar char="▪"/>
              <a:defRPr>
                <a:latin typeface="Calibri"/>
                <a:ea typeface="Calibri"/>
                <a:cs typeface="Calibri"/>
                <a:sym typeface="Calibri"/>
              </a:defRPr>
            </a:lvl2pPr>
            <a:lvl3pPr marL="1114425" lvl="2" indent="-269577" algn="l" rtl="0">
              <a:lnSpc>
                <a:spcPct val="90000"/>
              </a:lnSpc>
              <a:spcBef>
                <a:spcPts val="330"/>
              </a:spcBef>
              <a:spcAft>
                <a:spcPts val="0"/>
              </a:spcAft>
              <a:buSzPts val="1625"/>
              <a:buChar char="▪"/>
              <a:defRPr>
                <a:latin typeface="Calibri"/>
                <a:ea typeface="Calibri"/>
                <a:cs typeface="Calibri"/>
                <a:sym typeface="Calibri"/>
              </a:defRPr>
            </a:lvl3pPr>
            <a:lvl4pPr marL="1485900" lvl="3" indent="-261219" algn="l" rtl="0">
              <a:lnSpc>
                <a:spcPct val="90000"/>
              </a:lnSpc>
              <a:spcBef>
                <a:spcPts val="330"/>
              </a:spcBef>
              <a:spcAft>
                <a:spcPts val="0"/>
              </a:spcAft>
              <a:buSzPts val="1463"/>
              <a:buChar char="▪"/>
              <a:defRPr>
                <a:latin typeface="Calibri"/>
                <a:ea typeface="Calibri"/>
                <a:cs typeface="Calibri"/>
                <a:sym typeface="Calibri"/>
              </a:defRPr>
            </a:lvl4pPr>
            <a:lvl5pPr marL="1857375" lvl="4" indent="-261219" algn="l" rtl="0">
              <a:lnSpc>
                <a:spcPct val="90000"/>
              </a:lnSpc>
              <a:spcBef>
                <a:spcPts val="330"/>
              </a:spcBef>
              <a:spcAft>
                <a:spcPts val="0"/>
              </a:spcAft>
              <a:buSzPts val="1463"/>
              <a:buChar char="▪"/>
              <a:defRPr>
                <a:latin typeface="Calibri"/>
                <a:ea typeface="Calibri"/>
                <a:cs typeface="Calibri"/>
                <a:sym typeface="Calibri"/>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743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ullet List 2-Column">
  <p:cSld name="Bullet List 2-Column">
    <p:spTree>
      <p:nvGrpSpPr>
        <p:cNvPr id="1" name="Shape 220"/>
        <p:cNvGrpSpPr/>
        <p:nvPr/>
      </p:nvGrpSpPr>
      <p:grpSpPr>
        <a:xfrm>
          <a:off x="0" y="0"/>
          <a:ext cx="0" cy="0"/>
          <a:chOff x="0" y="0"/>
          <a:chExt cx="0" cy="0"/>
        </a:xfrm>
      </p:grpSpPr>
      <p:sp>
        <p:nvSpPr>
          <p:cNvPr id="221" name="Google Shape;221;p45"/>
          <p:cNvSpPr txBox="1">
            <a:spLocks noGrp="1"/>
          </p:cNvSpPr>
          <p:nvPr>
            <p:ph type="title"/>
          </p:nvPr>
        </p:nvSpPr>
        <p:spPr>
          <a:xfrm>
            <a:off x="1433764" y="224590"/>
            <a:ext cx="7779600" cy="7380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2" name="Google Shape;222;p45"/>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3" name="Google Shape;223;p45"/>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4" name="Google Shape;224;p45"/>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
        <p:nvSpPr>
          <p:cNvPr id="225" name="Google Shape;225;p45"/>
          <p:cNvSpPr txBox="1">
            <a:spLocks noGrp="1"/>
          </p:cNvSpPr>
          <p:nvPr>
            <p:ph type="body" idx="1"/>
          </p:nvPr>
        </p:nvSpPr>
        <p:spPr>
          <a:xfrm>
            <a:off x="795054" y="1845733"/>
            <a:ext cx="4011900" cy="40233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b="1">
                <a:latin typeface="Calibri"/>
                <a:ea typeface="Calibri"/>
                <a:cs typeface="Calibri"/>
                <a:sym typeface="Calibri"/>
              </a:defRPr>
            </a:lvl1pPr>
            <a:lvl2pPr marL="742950" lvl="1" indent="-286345" algn="l" rtl="0">
              <a:lnSpc>
                <a:spcPct val="90000"/>
              </a:lnSpc>
              <a:spcBef>
                <a:spcPts val="330"/>
              </a:spcBef>
              <a:spcAft>
                <a:spcPts val="0"/>
              </a:spcAft>
              <a:buClr>
                <a:srgbClr val="DA3E26"/>
              </a:buClr>
              <a:buSzPts val="1950"/>
              <a:buFont typeface="Noto Sans Symbols"/>
              <a:buChar char="▪"/>
              <a:defRPr>
                <a:latin typeface="Calibri"/>
                <a:ea typeface="Calibri"/>
                <a:cs typeface="Calibri"/>
                <a:sym typeface="Calibri"/>
              </a:defRPr>
            </a:lvl2pPr>
            <a:lvl3pPr marL="1114425" lvl="2" indent="-269577" algn="l" rtl="0">
              <a:lnSpc>
                <a:spcPct val="90000"/>
              </a:lnSpc>
              <a:spcBef>
                <a:spcPts val="330"/>
              </a:spcBef>
              <a:spcAft>
                <a:spcPts val="0"/>
              </a:spcAft>
              <a:buClr>
                <a:srgbClr val="4472C4"/>
              </a:buClr>
              <a:buSzPts val="1625"/>
              <a:buChar char="▪"/>
              <a:defRPr>
                <a:latin typeface="Calibri"/>
                <a:ea typeface="Calibri"/>
                <a:cs typeface="Calibri"/>
                <a:sym typeface="Calibri"/>
              </a:defRPr>
            </a:lvl3pPr>
            <a:lvl4pPr marL="1485900" lvl="3" indent="-261219" algn="l" rtl="0">
              <a:lnSpc>
                <a:spcPct val="90000"/>
              </a:lnSpc>
              <a:spcBef>
                <a:spcPts val="330"/>
              </a:spcBef>
              <a:spcAft>
                <a:spcPts val="0"/>
              </a:spcAft>
              <a:buClr>
                <a:srgbClr val="C00000"/>
              </a:buClr>
              <a:buSzPts val="1463"/>
              <a:buFont typeface="Noto Sans Symbols"/>
              <a:buChar char="▪"/>
              <a:defRPr>
                <a:latin typeface="Calibri"/>
                <a:ea typeface="Calibri"/>
                <a:cs typeface="Calibri"/>
                <a:sym typeface="Calibri"/>
              </a:defRPr>
            </a:lvl4pPr>
            <a:lvl5pPr marL="1857375" lvl="4" indent="-261219" algn="l" rtl="0">
              <a:lnSpc>
                <a:spcPct val="90000"/>
              </a:lnSpc>
              <a:spcBef>
                <a:spcPts val="330"/>
              </a:spcBef>
              <a:spcAft>
                <a:spcPts val="0"/>
              </a:spcAft>
              <a:buClr>
                <a:srgbClr val="DA3E26"/>
              </a:buClr>
              <a:buSzPts val="1463"/>
              <a:buChar char="▪"/>
              <a:defRPr>
                <a:latin typeface="Calibri"/>
                <a:ea typeface="Calibri"/>
                <a:cs typeface="Calibri"/>
                <a:sym typeface="Calibri"/>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26" name="Google Shape;226;p45"/>
          <p:cNvSpPr txBox="1">
            <a:spLocks noGrp="1"/>
          </p:cNvSpPr>
          <p:nvPr>
            <p:ph type="body" idx="2"/>
          </p:nvPr>
        </p:nvSpPr>
        <p:spPr>
          <a:xfrm>
            <a:off x="5099017" y="1845733"/>
            <a:ext cx="4011900" cy="40233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b="1">
                <a:latin typeface="Calibri"/>
                <a:ea typeface="Calibri"/>
                <a:cs typeface="Calibri"/>
                <a:sym typeface="Calibri"/>
              </a:defRPr>
            </a:lvl1pPr>
            <a:lvl2pPr marL="742950" lvl="1" indent="-286345" algn="l" rtl="0">
              <a:lnSpc>
                <a:spcPct val="90000"/>
              </a:lnSpc>
              <a:spcBef>
                <a:spcPts val="330"/>
              </a:spcBef>
              <a:spcAft>
                <a:spcPts val="0"/>
              </a:spcAft>
              <a:buClr>
                <a:srgbClr val="DA3E26"/>
              </a:buClr>
              <a:buSzPts val="1950"/>
              <a:buFont typeface="Noto Sans Symbols"/>
              <a:buChar char="▪"/>
              <a:defRPr>
                <a:latin typeface="Calibri"/>
                <a:ea typeface="Calibri"/>
                <a:cs typeface="Calibri"/>
                <a:sym typeface="Calibri"/>
              </a:defRPr>
            </a:lvl2pPr>
            <a:lvl3pPr marL="1114425" lvl="2" indent="-269577" algn="l" rtl="0">
              <a:lnSpc>
                <a:spcPct val="90000"/>
              </a:lnSpc>
              <a:spcBef>
                <a:spcPts val="330"/>
              </a:spcBef>
              <a:spcAft>
                <a:spcPts val="0"/>
              </a:spcAft>
              <a:buClr>
                <a:srgbClr val="4472C4"/>
              </a:buClr>
              <a:buSzPts val="1625"/>
              <a:buChar char="▪"/>
              <a:defRPr>
                <a:latin typeface="Calibri"/>
                <a:ea typeface="Calibri"/>
                <a:cs typeface="Calibri"/>
                <a:sym typeface="Calibri"/>
              </a:defRPr>
            </a:lvl3pPr>
            <a:lvl4pPr marL="1485900" lvl="3" indent="-261219" algn="l" rtl="0">
              <a:lnSpc>
                <a:spcPct val="90000"/>
              </a:lnSpc>
              <a:spcBef>
                <a:spcPts val="330"/>
              </a:spcBef>
              <a:spcAft>
                <a:spcPts val="0"/>
              </a:spcAft>
              <a:buClr>
                <a:srgbClr val="C00000"/>
              </a:buClr>
              <a:buSzPts val="1463"/>
              <a:buFont typeface="Noto Sans Symbols"/>
              <a:buChar char="▪"/>
              <a:defRPr>
                <a:latin typeface="Calibri"/>
                <a:ea typeface="Calibri"/>
                <a:cs typeface="Calibri"/>
                <a:sym typeface="Calibri"/>
              </a:defRPr>
            </a:lvl4pPr>
            <a:lvl5pPr marL="1857375" lvl="4" indent="-261219" algn="l" rtl="0">
              <a:lnSpc>
                <a:spcPct val="90000"/>
              </a:lnSpc>
              <a:spcBef>
                <a:spcPts val="330"/>
              </a:spcBef>
              <a:spcAft>
                <a:spcPts val="0"/>
              </a:spcAft>
              <a:buClr>
                <a:srgbClr val="DA3E26"/>
              </a:buClr>
              <a:buSzPts val="1463"/>
              <a:buChar char="▪"/>
              <a:defRPr b="0">
                <a:latin typeface="Calibri"/>
                <a:ea typeface="Calibri"/>
                <a:cs typeface="Calibri"/>
                <a:sym typeface="Calibri"/>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45194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2-Columns">
  <p:cSld name="Content 2-Columns">
    <p:spTree>
      <p:nvGrpSpPr>
        <p:cNvPr id="1" name="Shape 227"/>
        <p:cNvGrpSpPr/>
        <p:nvPr/>
      </p:nvGrpSpPr>
      <p:grpSpPr>
        <a:xfrm>
          <a:off x="0" y="0"/>
          <a:ext cx="0" cy="0"/>
          <a:chOff x="0" y="0"/>
          <a:chExt cx="0" cy="0"/>
        </a:xfrm>
      </p:grpSpPr>
      <p:sp>
        <p:nvSpPr>
          <p:cNvPr id="228" name="Google Shape;228;p46"/>
          <p:cNvSpPr txBox="1">
            <a:spLocks noGrp="1"/>
          </p:cNvSpPr>
          <p:nvPr>
            <p:ph type="title"/>
          </p:nvPr>
        </p:nvSpPr>
        <p:spPr>
          <a:xfrm>
            <a:off x="1426679" y="243951"/>
            <a:ext cx="7798200" cy="7101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9" name="Google Shape;229;p46"/>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0" name="Google Shape;230;p46"/>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1" name="Google Shape;231;p46"/>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
        <p:nvSpPr>
          <p:cNvPr id="232" name="Google Shape;232;p46"/>
          <p:cNvSpPr txBox="1">
            <a:spLocks noGrp="1"/>
          </p:cNvSpPr>
          <p:nvPr>
            <p:ph type="body" idx="1"/>
          </p:nvPr>
        </p:nvSpPr>
        <p:spPr>
          <a:xfrm>
            <a:off x="344388" y="1687515"/>
            <a:ext cx="4462500" cy="41817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b="0">
                <a:latin typeface="Calibri"/>
                <a:ea typeface="Calibri"/>
                <a:cs typeface="Calibri"/>
                <a:sym typeface="Calibri"/>
              </a:defRPr>
            </a:lvl1pPr>
            <a:lvl2pPr marL="742950" lvl="1" indent="-286345" algn="l" rtl="0">
              <a:lnSpc>
                <a:spcPct val="90000"/>
              </a:lnSpc>
              <a:spcBef>
                <a:spcPts val="330"/>
              </a:spcBef>
              <a:spcAft>
                <a:spcPts val="0"/>
              </a:spcAft>
              <a:buClr>
                <a:srgbClr val="DA3E26"/>
              </a:buClr>
              <a:buSzPts val="1950"/>
              <a:buFont typeface="Noto Sans Symbols"/>
              <a:buChar char="▪"/>
              <a:defRPr>
                <a:latin typeface="Open Sans"/>
                <a:ea typeface="Open Sans"/>
                <a:cs typeface="Open Sans"/>
                <a:sym typeface="Open Sans"/>
              </a:defRPr>
            </a:lvl2pPr>
            <a:lvl3pPr marL="1114425" lvl="2" indent="-269577" algn="l" rtl="0">
              <a:lnSpc>
                <a:spcPct val="90000"/>
              </a:lnSpc>
              <a:spcBef>
                <a:spcPts val="330"/>
              </a:spcBef>
              <a:spcAft>
                <a:spcPts val="0"/>
              </a:spcAft>
              <a:buClr>
                <a:srgbClr val="4472C4"/>
              </a:buClr>
              <a:buSzPts val="1625"/>
              <a:buChar char="▪"/>
              <a:defRPr>
                <a:latin typeface="Open Sans Light"/>
                <a:ea typeface="Open Sans Light"/>
                <a:cs typeface="Open Sans Light"/>
                <a:sym typeface="Open Sans Light"/>
              </a:defRPr>
            </a:lvl3pPr>
            <a:lvl4pPr marL="1485900" lvl="3" indent="-261219" algn="l" rtl="0">
              <a:lnSpc>
                <a:spcPct val="90000"/>
              </a:lnSpc>
              <a:spcBef>
                <a:spcPts val="330"/>
              </a:spcBef>
              <a:spcAft>
                <a:spcPts val="0"/>
              </a:spcAft>
              <a:buClr>
                <a:srgbClr val="4472C4"/>
              </a:buClr>
              <a:buSzPts val="1463"/>
              <a:buFont typeface="Open Sans Light"/>
              <a:buChar char="◦"/>
              <a:defRPr>
                <a:latin typeface="Open Sans Light"/>
                <a:ea typeface="Open Sans Light"/>
                <a:cs typeface="Open Sans Light"/>
                <a:sym typeface="Open Sans Light"/>
              </a:defRPr>
            </a:lvl4pPr>
            <a:lvl5pPr marL="1857375" lvl="4" indent="-261219" algn="l" rtl="0">
              <a:lnSpc>
                <a:spcPct val="90000"/>
              </a:lnSpc>
              <a:spcBef>
                <a:spcPts val="330"/>
              </a:spcBef>
              <a:spcAft>
                <a:spcPts val="0"/>
              </a:spcAft>
              <a:buClr>
                <a:srgbClr val="DA3E26"/>
              </a:buClr>
              <a:buSzPts val="1463"/>
              <a:buChar char="▪"/>
              <a:defRPr>
                <a:latin typeface="Open Sans Light"/>
                <a:ea typeface="Open Sans Light"/>
                <a:cs typeface="Open Sans Light"/>
                <a:sym typeface="Open Sans Light"/>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33" name="Google Shape;233;p46"/>
          <p:cNvSpPr txBox="1">
            <a:spLocks noGrp="1"/>
          </p:cNvSpPr>
          <p:nvPr>
            <p:ph type="body" idx="2"/>
          </p:nvPr>
        </p:nvSpPr>
        <p:spPr>
          <a:xfrm>
            <a:off x="5099017" y="1687515"/>
            <a:ext cx="4462500" cy="41817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b="0">
                <a:latin typeface="Calibri"/>
                <a:ea typeface="Calibri"/>
                <a:cs typeface="Calibri"/>
                <a:sym typeface="Calibri"/>
              </a:defRPr>
            </a:lvl1pPr>
            <a:lvl2pPr marL="742950" lvl="1" indent="-286345" algn="l" rtl="0">
              <a:lnSpc>
                <a:spcPct val="90000"/>
              </a:lnSpc>
              <a:spcBef>
                <a:spcPts val="330"/>
              </a:spcBef>
              <a:spcAft>
                <a:spcPts val="0"/>
              </a:spcAft>
              <a:buClr>
                <a:srgbClr val="DA3E26"/>
              </a:buClr>
              <a:buSzPts val="1950"/>
              <a:buFont typeface="Noto Sans Symbols"/>
              <a:buChar char="▪"/>
              <a:defRPr>
                <a:latin typeface="Open Sans"/>
                <a:ea typeface="Open Sans"/>
                <a:cs typeface="Open Sans"/>
                <a:sym typeface="Open Sans"/>
              </a:defRPr>
            </a:lvl2pPr>
            <a:lvl3pPr marL="1114425" lvl="2" indent="-269577" algn="l" rtl="0">
              <a:lnSpc>
                <a:spcPct val="90000"/>
              </a:lnSpc>
              <a:spcBef>
                <a:spcPts val="330"/>
              </a:spcBef>
              <a:spcAft>
                <a:spcPts val="0"/>
              </a:spcAft>
              <a:buClr>
                <a:srgbClr val="4472C4"/>
              </a:buClr>
              <a:buSzPts val="1625"/>
              <a:buChar char="▪"/>
              <a:defRPr>
                <a:latin typeface="Open Sans Light"/>
                <a:ea typeface="Open Sans Light"/>
                <a:cs typeface="Open Sans Light"/>
                <a:sym typeface="Open Sans Light"/>
              </a:defRPr>
            </a:lvl3pPr>
            <a:lvl4pPr marL="1485900" lvl="3" indent="-261219" algn="l" rtl="0">
              <a:lnSpc>
                <a:spcPct val="90000"/>
              </a:lnSpc>
              <a:spcBef>
                <a:spcPts val="330"/>
              </a:spcBef>
              <a:spcAft>
                <a:spcPts val="0"/>
              </a:spcAft>
              <a:buClr>
                <a:srgbClr val="4472C4"/>
              </a:buClr>
              <a:buSzPts val="1463"/>
              <a:buFont typeface="Open Sans Light"/>
              <a:buChar char="◦"/>
              <a:defRPr>
                <a:latin typeface="Open Sans Light"/>
                <a:ea typeface="Open Sans Light"/>
                <a:cs typeface="Open Sans Light"/>
                <a:sym typeface="Open Sans Light"/>
              </a:defRPr>
            </a:lvl4pPr>
            <a:lvl5pPr marL="1857375" lvl="4" indent="-261219" algn="l" rtl="0">
              <a:lnSpc>
                <a:spcPct val="90000"/>
              </a:lnSpc>
              <a:spcBef>
                <a:spcPts val="330"/>
              </a:spcBef>
              <a:spcAft>
                <a:spcPts val="0"/>
              </a:spcAft>
              <a:buClr>
                <a:srgbClr val="DA3E26"/>
              </a:buClr>
              <a:buSzPts val="1463"/>
              <a:buChar char="▪"/>
              <a:defRPr b="0">
                <a:latin typeface="Open Sans Light"/>
                <a:ea typeface="Open Sans Light"/>
                <a:cs typeface="Open Sans Light"/>
                <a:sym typeface="Open Sans Light"/>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82372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Multi-Columns">
  <p:cSld name="Content Multi-Columns">
    <p:spTree>
      <p:nvGrpSpPr>
        <p:cNvPr id="1" name="Shape 234"/>
        <p:cNvGrpSpPr/>
        <p:nvPr/>
      </p:nvGrpSpPr>
      <p:grpSpPr>
        <a:xfrm>
          <a:off x="0" y="0"/>
          <a:ext cx="0" cy="0"/>
          <a:chOff x="0" y="0"/>
          <a:chExt cx="0" cy="0"/>
        </a:xfrm>
      </p:grpSpPr>
      <p:sp>
        <p:nvSpPr>
          <p:cNvPr id="235" name="Google Shape;235;p47"/>
          <p:cNvSpPr txBox="1">
            <a:spLocks noGrp="1"/>
          </p:cNvSpPr>
          <p:nvPr>
            <p:ph type="title"/>
          </p:nvPr>
        </p:nvSpPr>
        <p:spPr>
          <a:xfrm>
            <a:off x="1426679" y="243951"/>
            <a:ext cx="7798200" cy="7101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47"/>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7" name="Google Shape;237;p47"/>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8" name="Google Shape;238;p47"/>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
        <p:nvSpPr>
          <p:cNvPr id="239" name="Google Shape;239;p47"/>
          <p:cNvSpPr txBox="1">
            <a:spLocks noGrp="1"/>
          </p:cNvSpPr>
          <p:nvPr>
            <p:ph type="body" idx="1"/>
          </p:nvPr>
        </p:nvSpPr>
        <p:spPr>
          <a:xfrm>
            <a:off x="344388" y="1687516"/>
            <a:ext cx="2786100" cy="21138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b="0">
                <a:latin typeface="Calibri"/>
                <a:ea typeface="Calibri"/>
                <a:cs typeface="Calibri"/>
                <a:sym typeface="Calibri"/>
              </a:defRPr>
            </a:lvl1pPr>
            <a:lvl2pPr marL="742950" lvl="1" indent="-286345" algn="l" rtl="0">
              <a:lnSpc>
                <a:spcPct val="90000"/>
              </a:lnSpc>
              <a:spcBef>
                <a:spcPts val="330"/>
              </a:spcBef>
              <a:spcAft>
                <a:spcPts val="0"/>
              </a:spcAft>
              <a:buClr>
                <a:srgbClr val="DA3E26"/>
              </a:buClr>
              <a:buSzPts val="1950"/>
              <a:buFont typeface="Noto Sans Symbols"/>
              <a:buChar char="▪"/>
              <a:defRPr>
                <a:latin typeface="Open Sans"/>
                <a:ea typeface="Open Sans"/>
                <a:cs typeface="Open Sans"/>
                <a:sym typeface="Open Sans"/>
              </a:defRPr>
            </a:lvl2pPr>
            <a:lvl3pPr marL="1114425" lvl="2" indent="-269577" algn="l" rtl="0">
              <a:lnSpc>
                <a:spcPct val="90000"/>
              </a:lnSpc>
              <a:spcBef>
                <a:spcPts val="330"/>
              </a:spcBef>
              <a:spcAft>
                <a:spcPts val="0"/>
              </a:spcAft>
              <a:buClr>
                <a:srgbClr val="4472C4"/>
              </a:buClr>
              <a:buSzPts val="1625"/>
              <a:buChar char="▪"/>
              <a:defRPr>
                <a:latin typeface="Open Sans Light"/>
                <a:ea typeface="Open Sans Light"/>
                <a:cs typeface="Open Sans Light"/>
                <a:sym typeface="Open Sans Light"/>
              </a:defRPr>
            </a:lvl3pPr>
            <a:lvl4pPr marL="1485900" lvl="3" indent="-261219" algn="l" rtl="0">
              <a:lnSpc>
                <a:spcPct val="90000"/>
              </a:lnSpc>
              <a:spcBef>
                <a:spcPts val="330"/>
              </a:spcBef>
              <a:spcAft>
                <a:spcPts val="0"/>
              </a:spcAft>
              <a:buClr>
                <a:srgbClr val="4472C4"/>
              </a:buClr>
              <a:buSzPts val="1463"/>
              <a:buFont typeface="Open Sans Light"/>
              <a:buChar char="◦"/>
              <a:defRPr>
                <a:latin typeface="Open Sans Light"/>
                <a:ea typeface="Open Sans Light"/>
                <a:cs typeface="Open Sans Light"/>
                <a:sym typeface="Open Sans Light"/>
              </a:defRPr>
            </a:lvl4pPr>
            <a:lvl5pPr marL="1857375" lvl="4" indent="-261219" algn="l" rtl="0">
              <a:lnSpc>
                <a:spcPct val="90000"/>
              </a:lnSpc>
              <a:spcBef>
                <a:spcPts val="330"/>
              </a:spcBef>
              <a:spcAft>
                <a:spcPts val="0"/>
              </a:spcAft>
              <a:buClr>
                <a:srgbClr val="DA3E26"/>
              </a:buClr>
              <a:buSzPts val="1463"/>
              <a:buChar char="▪"/>
              <a:defRPr>
                <a:latin typeface="Open Sans Light"/>
                <a:ea typeface="Open Sans Light"/>
                <a:cs typeface="Open Sans Light"/>
                <a:sym typeface="Open Sans Light"/>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40" name="Google Shape;240;p47"/>
          <p:cNvSpPr txBox="1">
            <a:spLocks noGrp="1"/>
          </p:cNvSpPr>
          <p:nvPr>
            <p:ph type="body" idx="2"/>
          </p:nvPr>
        </p:nvSpPr>
        <p:spPr>
          <a:xfrm>
            <a:off x="3326552" y="1687515"/>
            <a:ext cx="2786100" cy="21138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b="0">
                <a:latin typeface="Calibri"/>
                <a:ea typeface="Calibri"/>
                <a:cs typeface="Calibri"/>
                <a:sym typeface="Calibri"/>
              </a:defRPr>
            </a:lvl1pPr>
            <a:lvl2pPr marL="742950" lvl="1" indent="-286345" algn="l" rtl="0">
              <a:lnSpc>
                <a:spcPct val="90000"/>
              </a:lnSpc>
              <a:spcBef>
                <a:spcPts val="330"/>
              </a:spcBef>
              <a:spcAft>
                <a:spcPts val="0"/>
              </a:spcAft>
              <a:buClr>
                <a:srgbClr val="DA3E26"/>
              </a:buClr>
              <a:buSzPts val="1950"/>
              <a:buFont typeface="Noto Sans Symbols"/>
              <a:buChar char="▪"/>
              <a:defRPr>
                <a:latin typeface="Open Sans"/>
                <a:ea typeface="Open Sans"/>
                <a:cs typeface="Open Sans"/>
                <a:sym typeface="Open Sans"/>
              </a:defRPr>
            </a:lvl2pPr>
            <a:lvl3pPr marL="1114425" lvl="2" indent="-269577" algn="l" rtl="0">
              <a:lnSpc>
                <a:spcPct val="90000"/>
              </a:lnSpc>
              <a:spcBef>
                <a:spcPts val="330"/>
              </a:spcBef>
              <a:spcAft>
                <a:spcPts val="0"/>
              </a:spcAft>
              <a:buClr>
                <a:srgbClr val="4472C4"/>
              </a:buClr>
              <a:buSzPts val="1625"/>
              <a:buChar char="▪"/>
              <a:defRPr>
                <a:latin typeface="Open Sans Light"/>
                <a:ea typeface="Open Sans Light"/>
                <a:cs typeface="Open Sans Light"/>
                <a:sym typeface="Open Sans Light"/>
              </a:defRPr>
            </a:lvl3pPr>
            <a:lvl4pPr marL="1485900" lvl="3" indent="-261219" algn="l" rtl="0">
              <a:lnSpc>
                <a:spcPct val="90000"/>
              </a:lnSpc>
              <a:spcBef>
                <a:spcPts val="330"/>
              </a:spcBef>
              <a:spcAft>
                <a:spcPts val="0"/>
              </a:spcAft>
              <a:buClr>
                <a:srgbClr val="4472C4"/>
              </a:buClr>
              <a:buSzPts val="1463"/>
              <a:buFont typeface="Open Sans Light"/>
              <a:buChar char="◦"/>
              <a:defRPr>
                <a:latin typeface="Open Sans Light"/>
                <a:ea typeface="Open Sans Light"/>
                <a:cs typeface="Open Sans Light"/>
                <a:sym typeface="Open Sans Light"/>
              </a:defRPr>
            </a:lvl4pPr>
            <a:lvl5pPr marL="1857375" lvl="4" indent="-261219" algn="l" rtl="0">
              <a:lnSpc>
                <a:spcPct val="90000"/>
              </a:lnSpc>
              <a:spcBef>
                <a:spcPts val="330"/>
              </a:spcBef>
              <a:spcAft>
                <a:spcPts val="0"/>
              </a:spcAft>
              <a:buClr>
                <a:srgbClr val="DA3E26"/>
              </a:buClr>
              <a:buSzPts val="1463"/>
              <a:buChar char="▪"/>
              <a:defRPr b="0">
                <a:latin typeface="Open Sans Light"/>
                <a:ea typeface="Open Sans Light"/>
                <a:cs typeface="Open Sans Light"/>
                <a:sym typeface="Open Sans Light"/>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41" name="Google Shape;241;p47"/>
          <p:cNvSpPr txBox="1">
            <a:spLocks noGrp="1"/>
          </p:cNvSpPr>
          <p:nvPr>
            <p:ph type="body" idx="3"/>
          </p:nvPr>
        </p:nvSpPr>
        <p:spPr>
          <a:xfrm>
            <a:off x="6305426" y="1687515"/>
            <a:ext cx="2786100" cy="21138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b="0">
                <a:latin typeface="Calibri"/>
                <a:ea typeface="Calibri"/>
                <a:cs typeface="Calibri"/>
                <a:sym typeface="Calibri"/>
              </a:defRPr>
            </a:lvl1pPr>
            <a:lvl2pPr marL="742950" lvl="1" indent="-286345" algn="l" rtl="0">
              <a:lnSpc>
                <a:spcPct val="90000"/>
              </a:lnSpc>
              <a:spcBef>
                <a:spcPts val="330"/>
              </a:spcBef>
              <a:spcAft>
                <a:spcPts val="0"/>
              </a:spcAft>
              <a:buClr>
                <a:srgbClr val="DA3E26"/>
              </a:buClr>
              <a:buSzPts val="1950"/>
              <a:buFont typeface="Noto Sans Symbols"/>
              <a:buChar char="▪"/>
              <a:defRPr>
                <a:latin typeface="Open Sans"/>
                <a:ea typeface="Open Sans"/>
                <a:cs typeface="Open Sans"/>
                <a:sym typeface="Open Sans"/>
              </a:defRPr>
            </a:lvl2pPr>
            <a:lvl3pPr marL="1114425" lvl="2" indent="-269577" algn="l" rtl="0">
              <a:lnSpc>
                <a:spcPct val="90000"/>
              </a:lnSpc>
              <a:spcBef>
                <a:spcPts val="330"/>
              </a:spcBef>
              <a:spcAft>
                <a:spcPts val="0"/>
              </a:spcAft>
              <a:buClr>
                <a:srgbClr val="4472C4"/>
              </a:buClr>
              <a:buSzPts val="1625"/>
              <a:buChar char="▪"/>
              <a:defRPr>
                <a:latin typeface="Open Sans Light"/>
                <a:ea typeface="Open Sans Light"/>
                <a:cs typeface="Open Sans Light"/>
                <a:sym typeface="Open Sans Light"/>
              </a:defRPr>
            </a:lvl3pPr>
            <a:lvl4pPr marL="1485900" lvl="3" indent="-261219" algn="l" rtl="0">
              <a:lnSpc>
                <a:spcPct val="90000"/>
              </a:lnSpc>
              <a:spcBef>
                <a:spcPts val="330"/>
              </a:spcBef>
              <a:spcAft>
                <a:spcPts val="0"/>
              </a:spcAft>
              <a:buClr>
                <a:srgbClr val="4472C4"/>
              </a:buClr>
              <a:buSzPts val="1463"/>
              <a:buFont typeface="Open Sans Light"/>
              <a:buChar char="◦"/>
              <a:defRPr>
                <a:latin typeface="Open Sans Light"/>
                <a:ea typeface="Open Sans Light"/>
                <a:cs typeface="Open Sans Light"/>
                <a:sym typeface="Open Sans Light"/>
              </a:defRPr>
            </a:lvl4pPr>
            <a:lvl5pPr marL="1857375" lvl="4" indent="-261219" algn="l" rtl="0">
              <a:lnSpc>
                <a:spcPct val="90000"/>
              </a:lnSpc>
              <a:spcBef>
                <a:spcPts val="330"/>
              </a:spcBef>
              <a:spcAft>
                <a:spcPts val="0"/>
              </a:spcAft>
              <a:buClr>
                <a:srgbClr val="DA3E26"/>
              </a:buClr>
              <a:buSzPts val="1463"/>
              <a:buChar char="▪"/>
              <a:defRPr b="0">
                <a:latin typeface="Open Sans Light"/>
                <a:ea typeface="Open Sans Light"/>
                <a:cs typeface="Open Sans Light"/>
                <a:sym typeface="Open Sans Light"/>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42" name="Google Shape;242;p47"/>
          <p:cNvSpPr txBox="1">
            <a:spLocks noGrp="1"/>
          </p:cNvSpPr>
          <p:nvPr>
            <p:ph type="body" idx="4"/>
          </p:nvPr>
        </p:nvSpPr>
        <p:spPr>
          <a:xfrm>
            <a:off x="344388" y="4108327"/>
            <a:ext cx="2786100" cy="21138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b="0">
                <a:latin typeface="Calibri"/>
                <a:ea typeface="Calibri"/>
                <a:cs typeface="Calibri"/>
                <a:sym typeface="Calibri"/>
              </a:defRPr>
            </a:lvl1pPr>
            <a:lvl2pPr marL="742950" lvl="1" indent="-286345" algn="l" rtl="0">
              <a:lnSpc>
                <a:spcPct val="90000"/>
              </a:lnSpc>
              <a:spcBef>
                <a:spcPts val="330"/>
              </a:spcBef>
              <a:spcAft>
                <a:spcPts val="0"/>
              </a:spcAft>
              <a:buClr>
                <a:srgbClr val="DA3E26"/>
              </a:buClr>
              <a:buSzPts val="1950"/>
              <a:buFont typeface="Noto Sans Symbols"/>
              <a:buChar char="▪"/>
              <a:defRPr>
                <a:latin typeface="Open Sans"/>
                <a:ea typeface="Open Sans"/>
                <a:cs typeface="Open Sans"/>
                <a:sym typeface="Open Sans"/>
              </a:defRPr>
            </a:lvl2pPr>
            <a:lvl3pPr marL="1114425" lvl="2" indent="-269577" algn="l" rtl="0">
              <a:lnSpc>
                <a:spcPct val="90000"/>
              </a:lnSpc>
              <a:spcBef>
                <a:spcPts val="330"/>
              </a:spcBef>
              <a:spcAft>
                <a:spcPts val="0"/>
              </a:spcAft>
              <a:buClr>
                <a:srgbClr val="4472C4"/>
              </a:buClr>
              <a:buSzPts val="1625"/>
              <a:buChar char="▪"/>
              <a:defRPr>
                <a:latin typeface="Open Sans Light"/>
                <a:ea typeface="Open Sans Light"/>
                <a:cs typeface="Open Sans Light"/>
                <a:sym typeface="Open Sans Light"/>
              </a:defRPr>
            </a:lvl3pPr>
            <a:lvl4pPr marL="1485900" lvl="3" indent="-261219" algn="l" rtl="0">
              <a:lnSpc>
                <a:spcPct val="90000"/>
              </a:lnSpc>
              <a:spcBef>
                <a:spcPts val="330"/>
              </a:spcBef>
              <a:spcAft>
                <a:spcPts val="0"/>
              </a:spcAft>
              <a:buClr>
                <a:srgbClr val="4472C4"/>
              </a:buClr>
              <a:buSzPts val="1463"/>
              <a:buFont typeface="Open Sans Light"/>
              <a:buChar char="◦"/>
              <a:defRPr>
                <a:latin typeface="Open Sans Light"/>
                <a:ea typeface="Open Sans Light"/>
                <a:cs typeface="Open Sans Light"/>
                <a:sym typeface="Open Sans Light"/>
              </a:defRPr>
            </a:lvl4pPr>
            <a:lvl5pPr marL="1857375" lvl="4" indent="-261219" algn="l" rtl="0">
              <a:lnSpc>
                <a:spcPct val="90000"/>
              </a:lnSpc>
              <a:spcBef>
                <a:spcPts val="330"/>
              </a:spcBef>
              <a:spcAft>
                <a:spcPts val="0"/>
              </a:spcAft>
              <a:buClr>
                <a:srgbClr val="DA3E26"/>
              </a:buClr>
              <a:buSzPts val="1463"/>
              <a:buChar char="▪"/>
              <a:defRPr b="0">
                <a:latin typeface="Open Sans Light"/>
                <a:ea typeface="Open Sans Light"/>
                <a:cs typeface="Open Sans Light"/>
                <a:sym typeface="Open Sans Light"/>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43" name="Google Shape;243;p47"/>
          <p:cNvSpPr txBox="1">
            <a:spLocks noGrp="1"/>
          </p:cNvSpPr>
          <p:nvPr>
            <p:ph type="body" idx="5"/>
          </p:nvPr>
        </p:nvSpPr>
        <p:spPr>
          <a:xfrm>
            <a:off x="3326552" y="4108326"/>
            <a:ext cx="2786100" cy="21138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b="0">
                <a:latin typeface="Calibri"/>
                <a:ea typeface="Calibri"/>
                <a:cs typeface="Calibri"/>
                <a:sym typeface="Calibri"/>
              </a:defRPr>
            </a:lvl1pPr>
            <a:lvl2pPr marL="742950" lvl="1" indent="-286345" algn="l" rtl="0">
              <a:lnSpc>
                <a:spcPct val="90000"/>
              </a:lnSpc>
              <a:spcBef>
                <a:spcPts val="330"/>
              </a:spcBef>
              <a:spcAft>
                <a:spcPts val="0"/>
              </a:spcAft>
              <a:buClr>
                <a:srgbClr val="DA3E26"/>
              </a:buClr>
              <a:buSzPts val="1950"/>
              <a:buFont typeface="Noto Sans Symbols"/>
              <a:buChar char="▪"/>
              <a:defRPr>
                <a:latin typeface="Open Sans"/>
                <a:ea typeface="Open Sans"/>
                <a:cs typeface="Open Sans"/>
                <a:sym typeface="Open Sans"/>
              </a:defRPr>
            </a:lvl2pPr>
            <a:lvl3pPr marL="1114425" lvl="2" indent="-269577" algn="l" rtl="0">
              <a:lnSpc>
                <a:spcPct val="90000"/>
              </a:lnSpc>
              <a:spcBef>
                <a:spcPts val="330"/>
              </a:spcBef>
              <a:spcAft>
                <a:spcPts val="0"/>
              </a:spcAft>
              <a:buClr>
                <a:srgbClr val="4472C4"/>
              </a:buClr>
              <a:buSzPts val="1625"/>
              <a:buChar char="▪"/>
              <a:defRPr>
                <a:latin typeface="Open Sans Light"/>
                <a:ea typeface="Open Sans Light"/>
                <a:cs typeface="Open Sans Light"/>
                <a:sym typeface="Open Sans Light"/>
              </a:defRPr>
            </a:lvl3pPr>
            <a:lvl4pPr marL="1485900" lvl="3" indent="-261219" algn="l" rtl="0">
              <a:lnSpc>
                <a:spcPct val="90000"/>
              </a:lnSpc>
              <a:spcBef>
                <a:spcPts val="330"/>
              </a:spcBef>
              <a:spcAft>
                <a:spcPts val="0"/>
              </a:spcAft>
              <a:buClr>
                <a:srgbClr val="4472C4"/>
              </a:buClr>
              <a:buSzPts val="1463"/>
              <a:buFont typeface="Open Sans Light"/>
              <a:buChar char="◦"/>
              <a:defRPr>
                <a:latin typeface="Open Sans Light"/>
                <a:ea typeface="Open Sans Light"/>
                <a:cs typeface="Open Sans Light"/>
                <a:sym typeface="Open Sans Light"/>
              </a:defRPr>
            </a:lvl4pPr>
            <a:lvl5pPr marL="1857375" lvl="4" indent="-261219" algn="l" rtl="0">
              <a:lnSpc>
                <a:spcPct val="90000"/>
              </a:lnSpc>
              <a:spcBef>
                <a:spcPts val="330"/>
              </a:spcBef>
              <a:spcAft>
                <a:spcPts val="0"/>
              </a:spcAft>
              <a:buClr>
                <a:srgbClr val="DA3E26"/>
              </a:buClr>
              <a:buSzPts val="1463"/>
              <a:buChar char="▪"/>
              <a:defRPr b="0">
                <a:latin typeface="Open Sans Light"/>
                <a:ea typeface="Open Sans Light"/>
                <a:cs typeface="Open Sans Light"/>
                <a:sym typeface="Open Sans Light"/>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44" name="Google Shape;244;p47"/>
          <p:cNvSpPr txBox="1">
            <a:spLocks noGrp="1"/>
          </p:cNvSpPr>
          <p:nvPr>
            <p:ph type="body" idx="6"/>
          </p:nvPr>
        </p:nvSpPr>
        <p:spPr>
          <a:xfrm>
            <a:off x="6305426" y="4108326"/>
            <a:ext cx="2786100" cy="21138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b="0">
                <a:latin typeface="Calibri"/>
                <a:ea typeface="Calibri"/>
                <a:cs typeface="Calibri"/>
                <a:sym typeface="Calibri"/>
              </a:defRPr>
            </a:lvl1pPr>
            <a:lvl2pPr marL="742950" lvl="1" indent="-286345" algn="l" rtl="0">
              <a:lnSpc>
                <a:spcPct val="90000"/>
              </a:lnSpc>
              <a:spcBef>
                <a:spcPts val="330"/>
              </a:spcBef>
              <a:spcAft>
                <a:spcPts val="0"/>
              </a:spcAft>
              <a:buClr>
                <a:srgbClr val="DA3E26"/>
              </a:buClr>
              <a:buSzPts val="1950"/>
              <a:buFont typeface="Noto Sans Symbols"/>
              <a:buChar char="▪"/>
              <a:defRPr>
                <a:latin typeface="Open Sans"/>
                <a:ea typeface="Open Sans"/>
                <a:cs typeface="Open Sans"/>
                <a:sym typeface="Open Sans"/>
              </a:defRPr>
            </a:lvl2pPr>
            <a:lvl3pPr marL="1114425" lvl="2" indent="-269577" algn="l" rtl="0">
              <a:lnSpc>
                <a:spcPct val="90000"/>
              </a:lnSpc>
              <a:spcBef>
                <a:spcPts val="330"/>
              </a:spcBef>
              <a:spcAft>
                <a:spcPts val="0"/>
              </a:spcAft>
              <a:buClr>
                <a:srgbClr val="4472C4"/>
              </a:buClr>
              <a:buSzPts val="1625"/>
              <a:buChar char="▪"/>
              <a:defRPr>
                <a:latin typeface="Open Sans Light"/>
                <a:ea typeface="Open Sans Light"/>
                <a:cs typeface="Open Sans Light"/>
                <a:sym typeface="Open Sans Light"/>
              </a:defRPr>
            </a:lvl3pPr>
            <a:lvl4pPr marL="1485900" lvl="3" indent="-261219" algn="l" rtl="0">
              <a:lnSpc>
                <a:spcPct val="90000"/>
              </a:lnSpc>
              <a:spcBef>
                <a:spcPts val="330"/>
              </a:spcBef>
              <a:spcAft>
                <a:spcPts val="0"/>
              </a:spcAft>
              <a:buClr>
                <a:srgbClr val="4472C4"/>
              </a:buClr>
              <a:buSzPts val="1463"/>
              <a:buFont typeface="Open Sans Light"/>
              <a:buChar char="◦"/>
              <a:defRPr>
                <a:latin typeface="Open Sans Light"/>
                <a:ea typeface="Open Sans Light"/>
                <a:cs typeface="Open Sans Light"/>
                <a:sym typeface="Open Sans Light"/>
              </a:defRPr>
            </a:lvl4pPr>
            <a:lvl5pPr marL="1857375" lvl="4" indent="-261219" algn="l" rtl="0">
              <a:lnSpc>
                <a:spcPct val="90000"/>
              </a:lnSpc>
              <a:spcBef>
                <a:spcPts val="330"/>
              </a:spcBef>
              <a:spcAft>
                <a:spcPts val="0"/>
              </a:spcAft>
              <a:buClr>
                <a:srgbClr val="DA3E26"/>
              </a:buClr>
              <a:buSzPts val="1463"/>
              <a:buChar char="▪"/>
              <a:defRPr b="0">
                <a:latin typeface="Open Sans Light"/>
                <a:ea typeface="Open Sans Light"/>
                <a:cs typeface="Open Sans Light"/>
                <a:sym typeface="Open Sans Light"/>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635945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Object - text on right">
  <p:cSld name="1_Object - text on right">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48"/>
          <p:cNvSpPr txBox="1">
            <a:spLocks noGrp="1"/>
          </p:cNvSpPr>
          <p:nvPr>
            <p:ph type="title"/>
          </p:nvPr>
        </p:nvSpPr>
        <p:spPr>
          <a:xfrm>
            <a:off x="1426679" y="243951"/>
            <a:ext cx="7798200" cy="7101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7" name="Google Shape;247;p48"/>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8" name="Google Shape;248;p48"/>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9" name="Google Shape;249;p48"/>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
        <p:nvSpPr>
          <p:cNvPr id="250" name="Google Shape;250;p48"/>
          <p:cNvSpPr txBox="1">
            <a:spLocks noGrp="1"/>
          </p:cNvSpPr>
          <p:nvPr>
            <p:ph type="body" idx="1"/>
          </p:nvPr>
        </p:nvSpPr>
        <p:spPr>
          <a:xfrm>
            <a:off x="313434" y="1563757"/>
            <a:ext cx="4496400" cy="46446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a:latin typeface="Calibri"/>
                <a:ea typeface="Calibri"/>
                <a:cs typeface="Calibri"/>
                <a:sym typeface="Calibri"/>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51" name="Google Shape;251;p48"/>
          <p:cNvSpPr txBox="1">
            <a:spLocks noGrp="1"/>
          </p:cNvSpPr>
          <p:nvPr>
            <p:ph type="body" idx="2"/>
          </p:nvPr>
        </p:nvSpPr>
        <p:spPr>
          <a:xfrm>
            <a:off x="5334928" y="1563757"/>
            <a:ext cx="4144500" cy="4644600"/>
          </a:xfrm>
          <a:prstGeom prst="rect">
            <a:avLst/>
          </a:prstGeom>
          <a:solidFill>
            <a:srgbClr val="0D6CB9"/>
          </a:solidFill>
          <a:ln>
            <a:noFill/>
          </a:ln>
        </p:spPr>
        <p:txBody>
          <a:bodyPr spcFirstLastPara="1" wrap="square" lIns="365750" tIns="365750" rIns="365750" bIns="365750" anchor="t" anchorCtr="0"/>
          <a:lstStyle>
            <a:lvl1pPr marL="371475" lvl="0" indent="-185738" algn="l" rtl="0">
              <a:lnSpc>
                <a:spcPct val="90000"/>
              </a:lnSpc>
              <a:spcBef>
                <a:spcPts val="661"/>
              </a:spcBef>
              <a:spcAft>
                <a:spcPts val="0"/>
              </a:spcAft>
              <a:buClr>
                <a:schemeClr val="lt1"/>
              </a:buClr>
              <a:buSzPts val="2275"/>
              <a:buFont typeface="Calibri"/>
              <a:buNone/>
              <a:defRPr>
                <a:solidFill>
                  <a:schemeClr val="lt1"/>
                </a:solidFill>
                <a:latin typeface="Calibri"/>
                <a:ea typeface="Calibri"/>
                <a:cs typeface="Calibri"/>
                <a:sym typeface="Calibri"/>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85782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Object - text on right">
  <p:cSld name="3_Object - text on right">
    <p:bg>
      <p:bgPr>
        <a:blipFill>
          <a:blip r:embed="rId2">
            <a:alphaModFix/>
          </a:blip>
          <a:stretch>
            <a:fillRect/>
          </a:stretch>
        </a:blipFill>
        <a:effectLst/>
      </p:bgPr>
    </p:bg>
    <p:spTree>
      <p:nvGrpSpPr>
        <p:cNvPr id="1" name="Shape 252"/>
        <p:cNvGrpSpPr/>
        <p:nvPr/>
      </p:nvGrpSpPr>
      <p:grpSpPr>
        <a:xfrm>
          <a:off x="0" y="0"/>
          <a:ext cx="0" cy="0"/>
          <a:chOff x="0" y="0"/>
          <a:chExt cx="0" cy="0"/>
        </a:xfrm>
      </p:grpSpPr>
      <p:sp>
        <p:nvSpPr>
          <p:cNvPr id="253" name="Google Shape;253;p49"/>
          <p:cNvSpPr txBox="1">
            <a:spLocks noGrp="1"/>
          </p:cNvSpPr>
          <p:nvPr>
            <p:ph type="title"/>
          </p:nvPr>
        </p:nvSpPr>
        <p:spPr>
          <a:xfrm>
            <a:off x="1426679" y="243951"/>
            <a:ext cx="7798200" cy="7101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4" name="Google Shape;254;p49"/>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5" name="Google Shape;255;p49"/>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6" name="Google Shape;256;p49"/>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
        <p:nvSpPr>
          <p:cNvPr id="257" name="Google Shape;257;p49"/>
          <p:cNvSpPr txBox="1">
            <a:spLocks noGrp="1"/>
          </p:cNvSpPr>
          <p:nvPr>
            <p:ph type="body" idx="1"/>
          </p:nvPr>
        </p:nvSpPr>
        <p:spPr>
          <a:xfrm>
            <a:off x="4752068" y="1563757"/>
            <a:ext cx="4496400" cy="46446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a:latin typeface="Calibri"/>
                <a:ea typeface="Calibri"/>
                <a:cs typeface="Calibri"/>
                <a:sym typeface="Calibri"/>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58" name="Google Shape;258;p49"/>
          <p:cNvSpPr txBox="1">
            <a:spLocks noGrp="1"/>
          </p:cNvSpPr>
          <p:nvPr>
            <p:ph type="body" idx="2"/>
          </p:nvPr>
        </p:nvSpPr>
        <p:spPr>
          <a:xfrm>
            <a:off x="315485" y="1563757"/>
            <a:ext cx="4144500" cy="4644600"/>
          </a:xfrm>
          <a:prstGeom prst="rect">
            <a:avLst/>
          </a:prstGeom>
          <a:solidFill>
            <a:srgbClr val="0D6CB9"/>
          </a:solidFill>
          <a:ln>
            <a:noFill/>
          </a:ln>
        </p:spPr>
        <p:txBody>
          <a:bodyPr spcFirstLastPara="1" wrap="square" lIns="365750" tIns="365750" rIns="365750" bIns="365750" anchor="t" anchorCtr="0"/>
          <a:lstStyle>
            <a:lvl1pPr marL="371475" lvl="0" indent="-185738" algn="l" rtl="0">
              <a:lnSpc>
                <a:spcPct val="90000"/>
              </a:lnSpc>
              <a:spcBef>
                <a:spcPts val="661"/>
              </a:spcBef>
              <a:spcAft>
                <a:spcPts val="0"/>
              </a:spcAft>
              <a:buClr>
                <a:schemeClr val="lt1"/>
              </a:buClr>
              <a:buSzPts val="2275"/>
              <a:buFont typeface="Calibri"/>
              <a:buNone/>
              <a:defRPr>
                <a:solidFill>
                  <a:schemeClr val="lt1"/>
                </a:solidFill>
                <a:latin typeface="Calibri"/>
                <a:ea typeface="Calibri"/>
                <a:cs typeface="Calibri"/>
                <a:sym typeface="Calibri"/>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25797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bject - text on left">
  <p:cSld name="Object - text on left">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50"/>
          <p:cNvSpPr txBox="1">
            <a:spLocks noGrp="1"/>
          </p:cNvSpPr>
          <p:nvPr>
            <p:ph type="title"/>
          </p:nvPr>
        </p:nvSpPr>
        <p:spPr>
          <a:xfrm>
            <a:off x="1426679" y="243951"/>
            <a:ext cx="7798200" cy="7101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1" name="Google Shape;261;p50"/>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2" name="Google Shape;262;p50"/>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3" name="Google Shape;263;p50"/>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
        <p:nvSpPr>
          <p:cNvPr id="264" name="Google Shape;264;p50"/>
          <p:cNvSpPr txBox="1">
            <a:spLocks noGrp="1"/>
          </p:cNvSpPr>
          <p:nvPr>
            <p:ph type="body" idx="1"/>
          </p:nvPr>
        </p:nvSpPr>
        <p:spPr>
          <a:xfrm>
            <a:off x="4953001" y="1620838"/>
            <a:ext cx="4496400" cy="46038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a:latin typeface="Calibri"/>
                <a:ea typeface="Calibri"/>
                <a:cs typeface="Calibri"/>
                <a:sym typeface="Calibri"/>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65" name="Google Shape;265;p50"/>
          <p:cNvSpPr txBox="1">
            <a:spLocks noGrp="1"/>
          </p:cNvSpPr>
          <p:nvPr>
            <p:ph type="body" idx="2"/>
          </p:nvPr>
        </p:nvSpPr>
        <p:spPr>
          <a:xfrm>
            <a:off x="421032" y="1620838"/>
            <a:ext cx="4144500" cy="46038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chemeClr val="dk1"/>
              </a:buClr>
              <a:buSzPts val="2275"/>
              <a:buFont typeface="Calibri"/>
              <a:buNone/>
              <a:defRPr>
                <a:solidFill>
                  <a:schemeClr val="dk1"/>
                </a:solidFill>
                <a:latin typeface="Calibri"/>
                <a:ea typeface="Calibri"/>
                <a:cs typeface="Calibri"/>
                <a:sym typeface="Calibri"/>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06308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Image with Text Wide">
  <p:cSld name="Image with Text Wide">
    <p:spTree>
      <p:nvGrpSpPr>
        <p:cNvPr id="1" name="Shape 266"/>
        <p:cNvGrpSpPr/>
        <p:nvPr/>
      </p:nvGrpSpPr>
      <p:grpSpPr>
        <a:xfrm>
          <a:off x="0" y="0"/>
          <a:ext cx="0" cy="0"/>
          <a:chOff x="0" y="0"/>
          <a:chExt cx="0" cy="0"/>
        </a:xfrm>
      </p:grpSpPr>
      <p:sp>
        <p:nvSpPr>
          <p:cNvPr id="267" name="Google Shape;267;p51"/>
          <p:cNvSpPr txBox="1">
            <a:spLocks noGrp="1"/>
          </p:cNvSpPr>
          <p:nvPr>
            <p:ph type="title"/>
          </p:nvPr>
        </p:nvSpPr>
        <p:spPr>
          <a:xfrm>
            <a:off x="1433764" y="224590"/>
            <a:ext cx="7779600" cy="7380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8" name="Google Shape;268;p51"/>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9" name="Google Shape;269;p51"/>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0" name="Google Shape;270;p51"/>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
        <p:nvSpPr>
          <p:cNvPr id="271" name="Google Shape;271;p51"/>
          <p:cNvSpPr>
            <a:spLocks noGrp="1"/>
          </p:cNvSpPr>
          <p:nvPr>
            <p:ph type="pic" idx="2"/>
          </p:nvPr>
        </p:nvSpPr>
        <p:spPr>
          <a:xfrm>
            <a:off x="326332" y="1645920"/>
            <a:ext cx="9246300" cy="3648600"/>
          </a:xfrm>
          <a:prstGeom prst="rect">
            <a:avLst/>
          </a:prstGeom>
          <a:noFill/>
          <a:ln>
            <a:noFill/>
          </a:ln>
        </p:spPr>
        <p:txBody>
          <a:bodyPr spcFirstLastPara="1" wrap="square" lIns="91425" tIns="45700" rIns="91425" bIns="45700" anchor="t" anchorCtr="0"/>
          <a:lstStyle>
            <a:lvl1pPr marR="0" lvl="0" algn="l" rtl="0">
              <a:lnSpc>
                <a:spcPct val="90000"/>
              </a:lnSpc>
              <a:spcBef>
                <a:spcPts val="661"/>
              </a:spcBef>
              <a:spcAft>
                <a:spcPts val="0"/>
              </a:spcAft>
              <a:buClr>
                <a:schemeClr val="dk1"/>
              </a:buClr>
              <a:buSzPts val="2275"/>
              <a:buFont typeface="Calibri"/>
              <a:buNone/>
              <a:defRPr sz="1848" b="0" i="0" u="none" strike="noStrike" cap="none">
                <a:solidFill>
                  <a:schemeClr val="dk1"/>
                </a:solidFill>
                <a:latin typeface="Calibri"/>
                <a:ea typeface="Calibri"/>
                <a:cs typeface="Calibri"/>
                <a:sym typeface="Calibri"/>
              </a:defRPr>
            </a:lvl1pPr>
            <a:lvl2pPr marR="0" lvl="1" algn="l" rtl="0">
              <a:lnSpc>
                <a:spcPct val="90000"/>
              </a:lnSpc>
              <a:spcBef>
                <a:spcPts val="330"/>
              </a:spcBef>
              <a:spcAft>
                <a:spcPts val="0"/>
              </a:spcAft>
              <a:buClr>
                <a:srgbClr val="C00000"/>
              </a:buClr>
              <a:buSzPts val="1950"/>
              <a:buFont typeface="Noto Sans Symbols"/>
              <a:buChar char="▪"/>
              <a:defRPr sz="1584" b="0" i="0" u="none" strike="noStrike" cap="none">
                <a:solidFill>
                  <a:schemeClr val="dk1"/>
                </a:solidFill>
                <a:latin typeface="Calibri"/>
                <a:ea typeface="Calibri"/>
                <a:cs typeface="Calibri"/>
                <a:sym typeface="Calibri"/>
              </a:defRPr>
            </a:lvl2pPr>
            <a:lvl3pPr marR="0" lvl="2" algn="l" rtl="0">
              <a:lnSpc>
                <a:spcPct val="90000"/>
              </a:lnSpc>
              <a:spcBef>
                <a:spcPts val="330"/>
              </a:spcBef>
              <a:spcAft>
                <a:spcPts val="0"/>
              </a:spcAft>
              <a:buClr>
                <a:schemeClr val="accent5"/>
              </a:buClr>
              <a:buSzPts val="1625"/>
              <a:buFont typeface="Noto Sans Symbols"/>
              <a:buChar char="▪"/>
              <a:defRPr sz="1320" b="0" i="0" u="none" strike="noStrike" cap="none">
                <a:solidFill>
                  <a:schemeClr val="dk1"/>
                </a:solidFill>
                <a:latin typeface="Calibri"/>
                <a:ea typeface="Calibri"/>
                <a:cs typeface="Calibri"/>
                <a:sym typeface="Calibri"/>
              </a:defRPr>
            </a:lvl3pPr>
            <a:lvl4pPr marR="0" lvl="3" algn="l" rtl="0">
              <a:lnSpc>
                <a:spcPct val="90000"/>
              </a:lnSpc>
              <a:spcBef>
                <a:spcPts val="330"/>
              </a:spcBef>
              <a:spcAft>
                <a:spcPts val="0"/>
              </a:spcAft>
              <a:buClr>
                <a:srgbClr val="C00000"/>
              </a:buClr>
              <a:buSzPts val="1463"/>
              <a:buFont typeface="Noto Sans Symbols"/>
              <a:buChar char="▪"/>
              <a:defRPr sz="1189" b="0" i="0" u="none" strike="noStrike" cap="none">
                <a:solidFill>
                  <a:schemeClr val="dk1"/>
                </a:solidFill>
                <a:latin typeface="Calibri"/>
                <a:ea typeface="Calibri"/>
                <a:cs typeface="Calibri"/>
                <a:sym typeface="Calibri"/>
              </a:defRPr>
            </a:lvl4pPr>
            <a:lvl5pPr marR="0" lvl="4" algn="l" rtl="0">
              <a:lnSpc>
                <a:spcPct val="90000"/>
              </a:lnSpc>
              <a:spcBef>
                <a:spcPts val="330"/>
              </a:spcBef>
              <a:spcAft>
                <a:spcPts val="0"/>
              </a:spcAft>
              <a:buClr>
                <a:srgbClr val="C00000"/>
              </a:buClr>
              <a:buSzPts val="1463"/>
              <a:buFont typeface="Noto Sans Symbols"/>
              <a:buChar char="▪"/>
              <a:defRPr sz="1189" b="0" i="0" u="none" strike="noStrike" cap="none">
                <a:solidFill>
                  <a:schemeClr val="dk1"/>
                </a:solidFill>
                <a:latin typeface="Calibri"/>
                <a:ea typeface="Calibri"/>
                <a:cs typeface="Calibri"/>
                <a:sym typeface="Calibri"/>
              </a:defRPr>
            </a:lvl5pPr>
            <a:lvl6pPr marR="0" lvl="5" algn="l" rtl="0">
              <a:lnSpc>
                <a:spcPct val="90000"/>
              </a:lnSpc>
              <a:spcBef>
                <a:spcPts val="330"/>
              </a:spcBef>
              <a:spcAft>
                <a:spcPts val="0"/>
              </a:spcAft>
              <a:buClr>
                <a:schemeClr val="dk1"/>
              </a:buClr>
              <a:buSzPts val="1463"/>
              <a:buFont typeface="Arial"/>
              <a:buChar char="•"/>
              <a:defRPr sz="1189" b="0" i="0" u="none" strike="noStrike" cap="none">
                <a:solidFill>
                  <a:schemeClr val="dk1"/>
                </a:solidFill>
                <a:latin typeface="Calibri"/>
                <a:ea typeface="Calibri"/>
                <a:cs typeface="Calibri"/>
                <a:sym typeface="Calibri"/>
              </a:defRPr>
            </a:lvl6pPr>
            <a:lvl7pPr marR="0" lvl="6" algn="l" rtl="0">
              <a:lnSpc>
                <a:spcPct val="90000"/>
              </a:lnSpc>
              <a:spcBef>
                <a:spcPts val="330"/>
              </a:spcBef>
              <a:spcAft>
                <a:spcPts val="0"/>
              </a:spcAft>
              <a:buClr>
                <a:schemeClr val="dk1"/>
              </a:buClr>
              <a:buSzPts val="1463"/>
              <a:buFont typeface="Arial"/>
              <a:buChar char="•"/>
              <a:defRPr sz="1189" b="0" i="0" u="none" strike="noStrike" cap="none">
                <a:solidFill>
                  <a:schemeClr val="dk1"/>
                </a:solidFill>
                <a:latin typeface="Calibri"/>
                <a:ea typeface="Calibri"/>
                <a:cs typeface="Calibri"/>
                <a:sym typeface="Calibri"/>
              </a:defRPr>
            </a:lvl7pPr>
            <a:lvl8pPr marR="0" lvl="7" algn="l" rtl="0">
              <a:lnSpc>
                <a:spcPct val="90000"/>
              </a:lnSpc>
              <a:spcBef>
                <a:spcPts val="330"/>
              </a:spcBef>
              <a:spcAft>
                <a:spcPts val="0"/>
              </a:spcAft>
              <a:buClr>
                <a:schemeClr val="dk1"/>
              </a:buClr>
              <a:buSzPts val="1463"/>
              <a:buFont typeface="Arial"/>
              <a:buChar char="•"/>
              <a:defRPr sz="1189" b="0" i="0" u="none" strike="noStrike" cap="none">
                <a:solidFill>
                  <a:schemeClr val="dk1"/>
                </a:solidFill>
                <a:latin typeface="Calibri"/>
                <a:ea typeface="Calibri"/>
                <a:cs typeface="Calibri"/>
                <a:sym typeface="Calibri"/>
              </a:defRPr>
            </a:lvl8pPr>
            <a:lvl9pPr marR="0" lvl="8" algn="l" rtl="0">
              <a:lnSpc>
                <a:spcPct val="90000"/>
              </a:lnSpc>
              <a:spcBef>
                <a:spcPts val="330"/>
              </a:spcBef>
              <a:spcAft>
                <a:spcPts val="0"/>
              </a:spcAft>
              <a:buClr>
                <a:schemeClr val="dk1"/>
              </a:buClr>
              <a:buSzPts val="1463"/>
              <a:buFont typeface="Arial"/>
              <a:buChar char="•"/>
              <a:defRPr sz="1189" b="0" i="0" u="none" strike="noStrike" cap="none">
                <a:solidFill>
                  <a:schemeClr val="dk1"/>
                </a:solidFill>
                <a:latin typeface="Calibri"/>
                <a:ea typeface="Calibri"/>
                <a:cs typeface="Calibri"/>
                <a:sym typeface="Calibri"/>
              </a:defRPr>
            </a:lvl9pPr>
          </a:lstStyle>
          <a:p>
            <a:endParaRPr/>
          </a:p>
        </p:txBody>
      </p:sp>
      <p:sp>
        <p:nvSpPr>
          <p:cNvPr id="272" name="Google Shape;272;p51"/>
          <p:cNvSpPr txBox="1">
            <a:spLocks noGrp="1"/>
          </p:cNvSpPr>
          <p:nvPr>
            <p:ph type="body" idx="1"/>
          </p:nvPr>
        </p:nvSpPr>
        <p:spPr>
          <a:xfrm>
            <a:off x="326331" y="5657088"/>
            <a:ext cx="9245700" cy="543600"/>
          </a:xfrm>
          <a:prstGeom prst="rect">
            <a:avLst/>
          </a:prstGeom>
          <a:gradFill>
            <a:gsLst>
              <a:gs pos="0">
                <a:srgbClr val="203864"/>
              </a:gs>
              <a:gs pos="26000">
                <a:srgbClr val="203864"/>
              </a:gs>
              <a:gs pos="50000">
                <a:srgbClr val="2F5CAC"/>
              </a:gs>
              <a:gs pos="100000">
                <a:srgbClr val="4472C4"/>
              </a:gs>
            </a:gsLst>
            <a:lin ang="3000122" scaled="0"/>
          </a:gradFill>
          <a:ln>
            <a:noFill/>
          </a:ln>
        </p:spPr>
        <p:txBody>
          <a:bodyPr spcFirstLastPara="1" wrap="square" lIns="91425" tIns="45700" rIns="91425" bIns="45700" anchor="t" anchorCtr="0"/>
          <a:lstStyle>
            <a:lvl1pPr marL="371475" lvl="0" indent="-185738" algn="ctr" rtl="0">
              <a:lnSpc>
                <a:spcPct val="120000"/>
              </a:lnSpc>
              <a:spcBef>
                <a:spcPts val="661"/>
              </a:spcBef>
              <a:spcAft>
                <a:spcPts val="0"/>
              </a:spcAft>
              <a:buClr>
                <a:schemeClr val="lt1"/>
              </a:buClr>
              <a:buSzPts val="1950"/>
              <a:buFont typeface="Calibri"/>
              <a:buNone/>
              <a:defRPr sz="1584">
                <a:solidFill>
                  <a:schemeClr val="lt1"/>
                </a:solidFill>
                <a:latin typeface="Calibri"/>
                <a:ea typeface="Calibri"/>
                <a:cs typeface="Calibri"/>
                <a:sym typeface="Calibri"/>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1442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8" name="Text Placeholder 7"/>
          <p:cNvSpPr>
            <a:spLocks noGrp="1"/>
          </p:cNvSpPr>
          <p:nvPr>
            <p:ph type="body" sz="quarter" idx="13"/>
          </p:nvPr>
        </p:nvSpPr>
        <p:spPr>
          <a:xfrm>
            <a:off x="457200" y="1508400"/>
            <a:ext cx="8992800"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119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imeline 1">
  <p:cSld name="Timeline 1">
    <p:spTree>
      <p:nvGrpSpPr>
        <p:cNvPr id="1" name="Shape 273"/>
        <p:cNvGrpSpPr/>
        <p:nvPr/>
      </p:nvGrpSpPr>
      <p:grpSpPr>
        <a:xfrm>
          <a:off x="0" y="0"/>
          <a:ext cx="0" cy="0"/>
          <a:chOff x="0" y="0"/>
          <a:chExt cx="0" cy="0"/>
        </a:xfrm>
      </p:grpSpPr>
      <p:sp>
        <p:nvSpPr>
          <p:cNvPr id="274" name="Google Shape;274;p52"/>
          <p:cNvSpPr txBox="1">
            <a:spLocks noGrp="1"/>
          </p:cNvSpPr>
          <p:nvPr>
            <p:ph type="title"/>
          </p:nvPr>
        </p:nvSpPr>
        <p:spPr>
          <a:xfrm>
            <a:off x="1433764" y="224590"/>
            <a:ext cx="7779600" cy="7380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5" name="Google Shape;275;p52"/>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6" name="Google Shape;276;p52"/>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7" name="Google Shape;277;p52"/>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cxnSp>
        <p:nvCxnSpPr>
          <p:cNvPr id="278" name="Google Shape;278;p52"/>
          <p:cNvCxnSpPr/>
          <p:nvPr/>
        </p:nvCxnSpPr>
        <p:spPr>
          <a:xfrm>
            <a:off x="6276680" y="3631343"/>
            <a:ext cx="10200" cy="513900"/>
          </a:xfrm>
          <a:prstGeom prst="straightConnector1">
            <a:avLst/>
          </a:prstGeom>
          <a:noFill/>
          <a:ln w="53975" cap="rnd" cmpd="sng">
            <a:solidFill>
              <a:schemeClr val="accent5"/>
            </a:solidFill>
            <a:prstDash val="dot"/>
            <a:miter lim="800000"/>
            <a:headEnd type="none" w="sm" len="sm"/>
            <a:tailEnd type="none" w="sm" len="sm"/>
          </a:ln>
        </p:spPr>
      </p:cxnSp>
      <p:cxnSp>
        <p:nvCxnSpPr>
          <p:cNvPr id="279" name="Google Shape;279;p52"/>
          <p:cNvCxnSpPr/>
          <p:nvPr/>
        </p:nvCxnSpPr>
        <p:spPr>
          <a:xfrm>
            <a:off x="3652928" y="3639581"/>
            <a:ext cx="10200" cy="513900"/>
          </a:xfrm>
          <a:prstGeom prst="straightConnector1">
            <a:avLst/>
          </a:prstGeom>
          <a:noFill/>
          <a:ln w="53975" cap="rnd" cmpd="sng">
            <a:solidFill>
              <a:srgbClr val="EA0C0C"/>
            </a:solidFill>
            <a:prstDash val="dot"/>
            <a:miter lim="800000"/>
            <a:headEnd type="none" w="sm" len="sm"/>
            <a:tailEnd type="none" w="sm" len="sm"/>
          </a:ln>
        </p:spPr>
      </p:cxnSp>
      <p:cxnSp>
        <p:nvCxnSpPr>
          <p:cNvPr id="280" name="Google Shape;280;p52"/>
          <p:cNvCxnSpPr>
            <a:endCxn id="281" idx="4"/>
          </p:cNvCxnSpPr>
          <p:nvPr/>
        </p:nvCxnSpPr>
        <p:spPr>
          <a:xfrm>
            <a:off x="4964752" y="3256117"/>
            <a:ext cx="10200" cy="513900"/>
          </a:xfrm>
          <a:prstGeom prst="straightConnector1">
            <a:avLst/>
          </a:prstGeom>
          <a:noFill/>
          <a:ln w="53975" cap="rnd" cmpd="sng">
            <a:solidFill>
              <a:srgbClr val="69447B"/>
            </a:solidFill>
            <a:prstDash val="dot"/>
            <a:miter lim="800000"/>
            <a:headEnd type="none" w="sm" len="sm"/>
            <a:tailEnd type="none" w="sm" len="sm"/>
          </a:ln>
        </p:spPr>
      </p:cxnSp>
      <p:sp>
        <p:nvSpPr>
          <p:cNvPr id="282" name="Google Shape;282;p52"/>
          <p:cNvSpPr/>
          <p:nvPr/>
        </p:nvSpPr>
        <p:spPr>
          <a:xfrm>
            <a:off x="3037692" y="3553468"/>
            <a:ext cx="1243500" cy="293700"/>
          </a:xfrm>
          <a:prstGeom prst="rect">
            <a:avLst/>
          </a:prstGeom>
          <a:solidFill>
            <a:srgbClr val="DA3E26"/>
          </a:solidFill>
          <a:ln>
            <a:noFill/>
          </a:ln>
        </p:spPr>
        <p:txBody>
          <a:bodyPr spcFirstLastPara="1" wrap="square" lIns="74283" tIns="37131" rIns="74283" bIns="37131"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283" name="Google Shape;283;p52"/>
          <p:cNvSpPr/>
          <p:nvPr/>
        </p:nvSpPr>
        <p:spPr>
          <a:xfrm>
            <a:off x="4349121" y="3553468"/>
            <a:ext cx="1243500" cy="293700"/>
          </a:xfrm>
          <a:prstGeom prst="rect">
            <a:avLst/>
          </a:prstGeom>
          <a:solidFill>
            <a:srgbClr val="69447B"/>
          </a:solidFill>
          <a:ln>
            <a:noFill/>
          </a:ln>
        </p:spPr>
        <p:txBody>
          <a:bodyPr spcFirstLastPara="1" wrap="square" lIns="74283" tIns="37131" rIns="74283" bIns="37131"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284" name="Google Shape;284;p52"/>
          <p:cNvSpPr/>
          <p:nvPr/>
        </p:nvSpPr>
        <p:spPr>
          <a:xfrm>
            <a:off x="5660934" y="3553468"/>
            <a:ext cx="1243500" cy="293700"/>
          </a:xfrm>
          <a:prstGeom prst="rect">
            <a:avLst/>
          </a:prstGeom>
          <a:solidFill>
            <a:srgbClr val="548235"/>
          </a:solidFill>
          <a:ln>
            <a:noFill/>
          </a:ln>
        </p:spPr>
        <p:txBody>
          <a:bodyPr spcFirstLastPara="1" wrap="square" lIns="74283" tIns="37131" rIns="74283" bIns="37131"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285" name="Google Shape;285;p52"/>
          <p:cNvSpPr/>
          <p:nvPr/>
        </p:nvSpPr>
        <p:spPr>
          <a:xfrm>
            <a:off x="6965643" y="3553468"/>
            <a:ext cx="1243500" cy="293700"/>
          </a:xfrm>
          <a:prstGeom prst="rect">
            <a:avLst/>
          </a:prstGeom>
          <a:solidFill>
            <a:srgbClr val="3C6EBE"/>
          </a:solidFill>
          <a:ln>
            <a:noFill/>
          </a:ln>
        </p:spPr>
        <p:txBody>
          <a:bodyPr spcFirstLastPara="1" wrap="square" lIns="74283" tIns="37131" rIns="74283" bIns="37131"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286" name="Google Shape;286;p52"/>
          <p:cNvSpPr/>
          <p:nvPr/>
        </p:nvSpPr>
        <p:spPr>
          <a:xfrm>
            <a:off x="1725878" y="3553468"/>
            <a:ext cx="1243500" cy="293700"/>
          </a:xfrm>
          <a:prstGeom prst="rect">
            <a:avLst/>
          </a:prstGeom>
          <a:solidFill>
            <a:srgbClr val="A8301C"/>
          </a:solidFill>
          <a:ln>
            <a:noFill/>
          </a:ln>
        </p:spPr>
        <p:txBody>
          <a:bodyPr spcFirstLastPara="1" wrap="square" lIns="74283" tIns="37131" rIns="74283" bIns="37131"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281" name="Google Shape;281;p52"/>
          <p:cNvSpPr/>
          <p:nvPr/>
        </p:nvSpPr>
        <p:spPr>
          <a:xfrm>
            <a:off x="4915252" y="3623317"/>
            <a:ext cx="119400" cy="146700"/>
          </a:xfrm>
          <a:prstGeom prst="ellipse">
            <a:avLst/>
          </a:prstGeom>
          <a:solidFill>
            <a:schemeClr val="lt1"/>
          </a:solidFill>
          <a:ln>
            <a:noFill/>
          </a:ln>
        </p:spPr>
        <p:txBody>
          <a:bodyPr spcFirstLastPara="1" wrap="square" lIns="74283" tIns="37131" rIns="74283" bIns="37131"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cxnSp>
        <p:nvCxnSpPr>
          <p:cNvPr id="287" name="Google Shape;287;p52"/>
          <p:cNvCxnSpPr>
            <a:endCxn id="288" idx="4"/>
          </p:cNvCxnSpPr>
          <p:nvPr/>
        </p:nvCxnSpPr>
        <p:spPr>
          <a:xfrm>
            <a:off x="7582716" y="3259686"/>
            <a:ext cx="10200" cy="513900"/>
          </a:xfrm>
          <a:prstGeom prst="straightConnector1">
            <a:avLst/>
          </a:prstGeom>
          <a:noFill/>
          <a:ln w="53975" cap="rnd" cmpd="sng">
            <a:solidFill>
              <a:srgbClr val="4472C4"/>
            </a:solidFill>
            <a:prstDash val="dot"/>
            <a:miter lim="800000"/>
            <a:headEnd type="none" w="sm" len="sm"/>
            <a:tailEnd type="none" w="sm" len="sm"/>
          </a:ln>
        </p:spPr>
      </p:cxnSp>
      <p:sp>
        <p:nvSpPr>
          <p:cNvPr id="288" name="Google Shape;288;p52"/>
          <p:cNvSpPr/>
          <p:nvPr/>
        </p:nvSpPr>
        <p:spPr>
          <a:xfrm>
            <a:off x="7533216" y="3626886"/>
            <a:ext cx="119400" cy="146700"/>
          </a:xfrm>
          <a:prstGeom prst="ellipse">
            <a:avLst/>
          </a:prstGeom>
          <a:solidFill>
            <a:schemeClr val="lt1"/>
          </a:solidFill>
          <a:ln>
            <a:noFill/>
          </a:ln>
        </p:spPr>
        <p:txBody>
          <a:bodyPr spcFirstLastPara="1" wrap="square" lIns="74283" tIns="37131" rIns="74283" bIns="37131"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cxnSp>
        <p:nvCxnSpPr>
          <p:cNvPr id="289" name="Google Shape;289;p52"/>
          <p:cNvCxnSpPr>
            <a:endCxn id="290" idx="4"/>
          </p:cNvCxnSpPr>
          <p:nvPr/>
        </p:nvCxnSpPr>
        <p:spPr>
          <a:xfrm>
            <a:off x="2347917" y="3266277"/>
            <a:ext cx="10200" cy="513900"/>
          </a:xfrm>
          <a:prstGeom prst="straightConnector1">
            <a:avLst/>
          </a:prstGeom>
          <a:noFill/>
          <a:ln w="53975" cap="rnd" cmpd="sng">
            <a:solidFill>
              <a:srgbClr val="A8301C"/>
            </a:solidFill>
            <a:prstDash val="dot"/>
            <a:miter lim="800000"/>
            <a:headEnd type="none" w="sm" len="sm"/>
            <a:tailEnd type="none" w="sm" len="sm"/>
          </a:ln>
        </p:spPr>
      </p:cxnSp>
      <p:sp>
        <p:nvSpPr>
          <p:cNvPr id="290" name="Google Shape;290;p52"/>
          <p:cNvSpPr/>
          <p:nvPr/>
        </p:nvSpPr>
        <p:spPr>
          <a:xfrm>
            <a:off x="2298417" y="3633477"/>
            <a:ext cx="119400" cy="146700"/>
          </a:xfrm>
          <a:prstGeom prst="ellipse">
            <a:avLst/>
          </a:prstGeom>
          <a:solidFill>
            <a:schemeClr val="lt1"/>
          </a:solidFill>
          <a:ln>
            <a:noFill/>
          </a:ln>
        </p:spPr>
        <p:txBody>
          <a:bodyPr spcFirstLastPara="1" wrap="square" lIns="74283" tIns="37131" rIns="74283" bIns="37131"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291" name="Google Shape;291;p52"/>
          <p:cNvSpPr/>
          <p:nvPr/>
        </p:nvSpPr>
        <p:spPr>
          <a:xfrm>
            <a:off x="3594452" y="3643637"/>
            <a:ext cx="119400" cy="146700"/>
          </a:xfrm>
          <a:prstGeom prst="ellipse">
            <a:avLst/>
          </a:prstGeom>
          <a:solidFill>
            <a:schemeClr val="lt1"/>
          </a:solidFill>
          <a:ln>
            <a:noFill/>
          </a:ln>
        </p:spPr>
        <p:txBody>
          <a:bodyPr spcFirstLastPara="1" wrap="square" lIns="74283" tIns="37131" rIns="74283" bIns="37131"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292" name="Google Shape;292;p52"/>
          <p:cNvSpPr/>
          <p:nvPr/>
        </p:nvSpPr>
        <p:spPr>
          <a:xfrm>
            <a:off x="6227797" y="3613157"/>
            <a:ext cx="119400" cy="146700"/>
          </a:xfrm>
          <a:prstGeom prst="ellipse">
            <a:avLst/>
          </a:prstGeom>
          <a:solidFill>
            <a:schemeClr val="lt1"/>
          </a:solidFill>
          <a:ln>
            <a:noFill/>
          </a:ln>
        </p:spPr>
        <p:txBody>
          <a:bodyPr spcFirstLastPara="1" wrap="square" lIns="74283" tIns="37131" rIns="74283" bIns="37131"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293" name="Google Shape;293;p52"/>
          <p:cNvSpPr txBox="1">
            <a:spLocks noGrp="1"/>
          </p:cNvSpPr>
          <p:nvPr>
            <p:ph type="body" idx="1"/>
          </p:nvPr>
        </p:nvSpPr>
        <p:spPr>
          <a:xfrm>
            <a:off x="1719379" y="2535257"/>
            <a:ext cx="1230300" cy="681300"/>
          </a:xfrm>
          <a:prstGeom prst="rect">
            <a:avLst/>
          </a:prstGeom>
          <a:noFill/>
          <a:ln>
            <a:noFill/>
          </a:ln>
        </p:spPr>
        <p:txBody>
          <a:bodyPr spcFirstLastPara="1" wrap="square" lIns="91425" tIns="45700" rIns="91425" bIns="45700" anchor="ctr" anchorCtr="0"/>
          <a:lstStyle>
            <a:lvl1pPr marL="371475" lvl="0" indent="-185738" algn="ctr" rtl="0">
              <a:lnSpc>
                <a:spcPct val="90000"/>
              </a:lnSpc>
              <a:spcBef>
                <a:spcPts val="661"/>
              </a:spcBef>
              <a:spcAft>
                <a:spcPts val="0"/>
              </a:spcAft>
              <a:buClr>
                <a:schemeClr val="dk1"/>
              </a:buClr>
              <a:buSzPts val="1463"/>
              <a:buFont typeface="Calibri"/>
              <a:buNone/>
              <a:defRPr sz="1189">
                <a:solidFill>
                  <a:schemeClr val="dk1"/>
                </a:solidFill>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94" name="Google Shape;294;p52"/>
          <p:cNvSpPr txBox="1">
            <a:spLocks noGrp="1"/>
          </p:cNvSpPr>
          <p:nvPr>
            <p:ph type="body" idx="2"/>
          </p:nvPr>
        </p:nvSpPr>
        <p:spPr>
          <a:xfrm>
            <a:off x="3050717" y="4166492"/>
            <a:ext cx="1230300" cy="681300"/>
          </a:xfrm>
          <a:prstGeom prst="rect">
            <a:avLst/>
          </a:prstGeom>
          <a:noFill/>
          <a:ln>
            <a:noFill/>
          </a:ln>
        </p:spPr>
        <p:txBody>
          <a:bodyPr spcFirstLastPara="1" wrap="square" lIns="91425" tIns="45700" rIns="91425" bIns="45700" anchor="ctr" anchorCtr="0"/>
          <a:lstStyle>
            <a:lvl1pPr marL="371475" lvl="0" indent="-185738" algn="ctr" rtl="0">
              <a:lnSpc>
                <a:spcPct val="90000"/>
              </a:lnSpc>
              <a:spcBef>
                <a:spcPts val="661"/>
              </a:spcBef>
              <a:spcAft>
                <a:spcPts val="0"/>
              </a:spcAft>
              <a:buClr>
                <a:schemeClr val="dk1"/>
              </a:buClr>
              <a:buSzPts val="1463"/>
              <a:buFont typeface="Calibri"/>
              <a:buNone/>
              <a:defRPr sz="1189">
                <a:solidFill>
                  <a:schemeClr val="dk1"/>
                </a:solidFill>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95" name="Google Shape;295;p52"/>
          <p:cNvSpPr txBox="1">
            <a:spLocks noGrp="1"/>
          </p:cNvSpPr>
          <p:nvPr>
            <p:ph type="body" idx="3"/>
          </p:nvPr>
        </p:nvSpPr>
        <p:spPr>
          <a:xfrm>
            <a:off x="4337791" y="2535258"/>
            <a:ext cx="1230300" cy="681300"/>
          </a:xfrm>
          <a:prstGeom prst="rect">
            <a:avLst/>
          </a:prstGeom>
          <a:noFill/>
          <a:ln>
            <a:noFill/>
          </a:ln>
        </p:spPr>
        <p:txBody>
          <a:bodyPr spcFirstLastPara="1" wrap="square" lIns="91425" tIns="45700" rIns="91425" bIns="45700" anchor="ctr" anchorCtr="0"/>
          <a:lstStyle>
            <a:lvl1pPr marL="371475" lvl="0" indent="-185738" algn="ctr" rtl="0">
              <a:lnSpc>
                <a:spcPct val="90000"/>
              </a:lnSpc>
              <a:spcBef>
                <a:spcPts val="661"/>
              </a:spcBef>
              <a:spcAft>
                <a:spcPts val="0"/>
              </a:spcAft>
              <a:buClr>
                <a:schemeClr val="dk1"/>
              </a:buClr>
              <a:buSzPts val="1463"/>
              <a:buFont typeface="Calibri"/>
              <a:buNone/>
              <a:defRPr sz="1189">
                <a:solidFill>
                  <a:schemeClr val="dk1"/>
                </a:solidFill>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96" name="Google Shape;296;p52"/>
          <p:cNvSpPr txBox="1">
            <a:spLocks noGrp="1"/>
          </p:cNvSpPr>
          <p:nvPr>
            <p:ph type="body" idx="4"/>
          </p:nvPr>
        </p:nvSpPr>
        <p:spPr>
          <a:xfrm>
            <a:off x="5731883" y="4166492"/>
            <a:ext cx="1230300" cy="681300"/>
          </a:xfrm>
          <a:prstGeom prst="rect">
            <a:avLst/>
          </a:prstGeom>
          <a:noFill/>
          <a:ln>
            <a:noFill/>
          </a:ln>
        </p:spPr>
        <p:txBody>
          <a:bodyPr spcFirstLastPara="1" wrap="square" lIns="91425" tIns="45700" rIns="91425" bIns="45700" anchor="ctr" anchorCtr="0"/>
          <a:lstStyle>
            <a:lvl1pPr marL="371475" lvl="0" indent="-185738" algn="ctr" rtl="0">
              <a:lnSpc>
                <a:spcPct val="90000"/>
              </a:lnSpc>
              <a:spcBef>
                <a:spcPts val="661"/>
              </a:spcBef>
              <a:spcAft>
                <a:spcPts val="0"/>
              </a:spcAft>
              <a:buClr>
                <a:schemeClr val="dk1"/>
              </a:buClr>
              <a:buSzPts val="1463"/>
              <a:buFont typeface="Calibri"/>
              <a:buNone/>
              <a:defRPr sz="1189">
                <a:solidFill>
                  <a:schemeClr val="dk1"/>
                </a:solidFill>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97" name="Google Shape;297;p52"/>
          <p:cNvSpPr txBox="1">
            <a:spLocks noGrp="1"/>
          </p:cNvSpPr>
          <p:nvPr>
            <p:ph type="body" idx="5"/>
          </p:nvPr>
        </p:nvSpPr>
        <p:spPr>
          <a:xfrm>
            <a:off x="6972494" y="2535258"/>
            <a:ext cx="1230300" cy="681300"/>
          </a:xfrm>
          <a:prstGeom prst="rect">
            <a:avLst/>
          </a:prstGeom>
          <a:noFill/>
          <a:ln>
            <a:noFill/>
          </a:ln>
        </p:spPr>
        <p:txBody>
          <a:bodyPr spcFirstLastPara="1" wrap="square" lIns="91425" tIns="45700" rIns="91425" bIns="45700" anchor="ctr" anchorCtr="0"/>
          <a:lstStyle>
            <a:lvl1pPr marL="371475" lvl="0" indent="-185738" algn="ctr" rtl="0">
              <a:lnSpc>
                <a:spcPct val="90000"/>
              </a:lnSpc>
              <a:spcBef>
                <a:spcPts val="661"/>
              </a:spcBef>
              <a:spcAft>
                <a:spcPts val="0"/>
              </a:spcAft>
              <a:buClr>
                <a:schemeClr val="dk1"/>
              </a:buClr>
              <a:buSzPts val="1463"/>
              <a:buFont typeface="Calibri"/>
              <a:buNone/>
              <a:defRPr sz="1189">
                <a:solidFill>
                  <a:schemeClr val="dk1"/>
                </a:solidFill>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298" name="Google Shape;298;p52"/>
          <p:cNvSpPr txBox="1">
            <a:spLocks noGrp="1"/>
          </p:cNvSpPr>
          <p:nvPr>
            <p:ph type="body" idx="6"/>
          </p:nvPr>
        </p:nvSpPr>
        <p:spPr>
          <a:xfrm>
            <a:off x="1725878" y="5303521"/>
            <a:ext cx="6483300" cy="594900"/>
          </a:xfrm>
          <a:prstGeom prst="rect">
            <a:avLst/>
          </a:prstGeom>
          <a:noFill/>
          <a:ln>
            <a:noFill/>
          </a:ln>
        </p:spPr>
        <p:txBody>
          <a:bodyPr spcFirstLastPara="1" wrap="square" lIns="91425" tIns="45700" rIns="91425" bIns="45700" anchor="ctr" anchorCtr="0"/>
          <a:lstStyle>
            <a:lvl1pPr marL="371475" lvl="0" indent="-185738" algn="ctr" rtl="0">
              <a:lnSpc>
                <a:spcPct val="90000"/>
              </a:lnSpc>
              <a:spcBef>
                <a:spcPts val="661"/>
              </a:spcBef>
              <a:spcAft>
                <a:spcPts val="0"/>
              </a:spcAft>
              <a:buClr>
                <a:schemeClr val="dk1"/>
              </a:buClr>
              <a:buSzPts val="1950"/>
              <a:buFont typeface="Calibri"/>
              <a:buNone/>
              <a:defRPr sz="1584">
                <a:latin typeface="Calibri"/>
                <a:ea typeface="Calibri"/>
                <a:cs typeface="Calibri"/>
                <a:sym typeface="Calibri"/>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38279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imeline 2">
  <p:cSld name="Timeline 2">
    <p:spTree>
      <p:nvGrpSpPr>
        <p:cNvPr id="1" name="Shape 299"/>
        <p:cNvGrpSpPr/>
        <p:nvPr/>
      </p:nvGrpSpPr>
      <p:grpSpPr>
        <a:xfrm>
          <a:off x="0" y="0"/>
          <a:ext cx="0" cy="0"/>
          <a:chOff x="0" y="0"/>
          <a:chExt cx="0" cy="0"/>
        </a:xfrm>
      </p:grpSpPr>
      <p:sp>
        <p:nvSpPr>
          <p:cNvPr id="300" name="Google Shape;300;p53"/>
          <p:cNvSpPr txBox="1">
            <a:spLocks noGrp="1"/>
          </p:cNvSpPr>
          <p:nvPr>
            <p:ph type="title"/>
          </p:nvPr>
        </p:nvSpPr>
        <p:spPr>
          <a:xfrm>
            <a:off x="1433764" y="224590"/>
            <a:ext cx="7779600" cy="7380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3C6EBE"/>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1" name="Google Shape;301;p53"/>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2" name="Google Shape;302;p53"/>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3" name="Google Shape;303;p53"/>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
        <p:nvSpPr>
          <p:cNvPr id="304" name="Google Shape;304;p53"/>
          <p:cNvSpPr txBox="1">
            <a:spLocks noGrp="1"/>
          </p:cNvSpPr>
          <p:nvPr>
            <p:ph type="body" idx="1"/>
          </p:nvPr>
        </p:nvSpPr>
        <p:spPr>
          <a:xfrm>
            <a:off x="536588" y="1515071"/>
            <a:ext cx="1243500" cy="629100"/>
          </a:xfrm>
          <a:prstGeom prst="rect">
            <a:avLst/>
          </a:prstGeom>
          <a:noFill/>
          <a:ln>
            <a:noFill/>
          </a:ln>
        </p:spPr>
        <p:txBody>
          <a:bodyPr spcFirstLastPara="1" wrap="square" lIns="91425" tIns="45700" rIns="91425" bIns="45700" anchor="t" anchorCtr="0"/>
          <a:lstStyle>
            <a:lvl1pPr marL="371475" lvl="0" indent="-185738" algn="ctr" rtl="0">
              <a:lnSpc>
                <a:spcPct val="100000"/>
              </a:lnSpc>
              <a:spcBef>
                <a:spcPts val="0"/>
              </a:spcBef>
              <a:spcAft>
                <a:spcPts val="0"/>
              </a:spcAft>
              <a:buClr>
                <a:schemeClr val="dk1"/>
              </a:buClr>
              <a:buSzPts val="1300"/>
              <a:buFont typeface="Calibri"/>
              <a:buNone/>
              <a:defRPr sz="1056"/>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305" name="Google Shape;305;p53"/>
          <p:cNvSpPr txBox="1">
            <a:spLocks noGrp="1"/>
          </p:cNvSpPr>
          <p:nvPr>
            <p:ph type="body" idx="2"/>
          </p:nvPr>
        </p:nvSpPr>
        <p:spPr>
          <a:xfrm>
            <a:off x="6862478" y="1515071"/>
            <a:ext cx="1243500" cy="629100"/>
          </a:xfrm>
          <a:prstGeom prst="rect">
            <a:avLst/>
          </a:prstGeom>
          <a:noFill/>
          <a:ln>
            <a:noFill/>
          </a:ln>
        </p:spPr>
        <p:txBody>
          <a:bodyPr spcFirstLastPara="1" wrap="square" lIns="91425" tIns="45700" rIns="91425" bIns="45700" anchor="t" anchorCtr="0"/>
          <a:lstStyle>
            <a:lvl1pPr marL="371475" lvl="0" indent="-185738" algn="ctr" rtl="0">
              <a:lnSpc>
                <a:spcPct val="100000"/>
              </a:lnSpc>
              <a:spcBef>
                <a:spcPts val="0"/>
              </a:spcBef>
              <a:spcAft>
                <a:spcPts val="0"/>
              </a:spcAft>
              <a:buClr>
                <a:schemeClr val="dk1"/>
              </a:buClr>
              <a:buSzPts val="1300"/>
              <a:buFont typeface="Calibri"/>
              <a:buNone/>
              <a:defRPr sz="1056"/>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306" name="Google Shape;306;p53"/>
          <p:cNvSpPr txBox="1"/>
          <p:nvPr/>
        </p:nvSpPr>
        <p:spPr>
          <a:xfrm>
            <a:off x="643241" y="2937883"/>
            <a:ext cx="462300" cy="235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661" b="1" i="0" u="none" strike="noStrike" cap="none">
                <a:solidFill>
                  <a:srgbClr val="3F3F3F"/>
                </a:solidFill>
                <a:latin typeface="Arial"/>
                <a:ea typeface="Arial"/>
                <a:cs typeface="Arial"/>
                <a:sym typeface="Arial"/>
              </a:rPr>
              <a:t>20YY</a:t>
            </a:r>
            <a:endParaRPr sz="1463"/>
          </a:p>
        </p:txBody>
      </p:sp>
      <p:sp>
        <p:nvSpPr>
          <p:cNvPr id="307" name="Google Shape;307;p53" title="Milestone Number"/>
          <p:cNvSpPr/>
          <p:nvPr/>
        </p:nvSpPr>
        <p:spPr>
          <a:xfrm>
            <a:off x="932868" y="4457099"/>
            <a:ext cx="331200" cy="407700"/>
          </a:xfrm>
          <a:prstGeom prst="ellipse">
            <a:avLst/>
          </a:prstGeom>
          <a:solidFill>
            <a:srgbClr val="DA3E26"/>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0" i="0" u="none" strike="noStrike" cap="none">
                <a:solidFill>
                  <a:schemeClr val="lt1"/>
                </a:solidFill>
                <a:latin typeface="Arial"/>
                <a:ea typeface="Arial"/>
                <a:cs typeface="Arial"/>
                <a:sym typeface="Arial"/>
              </a:rPr>
              <a:t>01</a:t>
            </a:r>
            <a:endParaRPr sz="1463"/>
          </a:p>
        </p:txBody>
      </p:sp>
      <p:pic>
        <p:nvPicPr>
          <p:cNvPr id="308" name="Google Shape;308;p53" title="callout"/>
          <p:cNvPicPr preferRelativeResize="0"/>
          <p:nvPr/>
        </p:nvPicPr>
        <p:blipFill rotWithShape="1">
          <a:blip r:embed="rId2">
            <a:alphaModFix/>
          </a:blip>
          <a:srcRect/>
          <a:stretch/>
        </p:blipFill>
        <p:spPr>
          <a:xfrm rot="-5400000">
            <a:off x="703845" y="3943184"/>
            <a:ext cx="581025" cy="239911"/>
          </a:xfrm>
          <a:prstGeom prst="rect">
            <a:avLst/>
          </a:prstGeom>
          <a:noFill/>
          <a:ln>
            <a:noFill/>
          </a:ln>
        </p:spPr>
      </p:pic>
      <p:sp>
        <p:nvSpPr>
          <p:cNvPr id="309" name="Google Shape;309;p53" title="Milestone Number"/>
          <p:cNvSpPr/>
          <p:nvPr/>
        </p:nvSpPr>
        <p:spPr>
          <a:xfrm>
            <a:off x="994357" y="2133144"/>
            <a:ext cx="331200" cy="407700"/>
          </a:xfrm>
          <a:prstGeom prst="ellipse">
            <a:avLst/>
          </a:prstGeom>
          <a:solidFill>
            <a:srgbClr val="DA3E26"/>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0" i="0" u="none" strike="noStrike" cap="none">
                <a:solidFill>
                  <a:schemeClr val="lt1"/>
                </a:solidFill>
                <a:latin typeface="Arial"/>
                <a:ea typeface="Arial"/>
                <a:cs typeface="Arial"/>
                <a:sym typeface="Arial"/>
              </a:rPr>
              <a:t>02</a:t>
            </a:r>
            <a:endParaRPr sz="1463"/>
          </a:p>
        </p:txBody>
      </p:sp>
      <p:pic>
        <p:nvPicPr>
          <p:cNvPr id="310" name="Google Shape;310;p53" title="callout"/>
          <p:cNvPicPr preferRelativeResize="0"/>
          <p:nvPr/>
        </p:nvPicPr>
        <p:blipFill rotWithShape="1">
          <a:blip r:embed="rId2">
            <a:alphaModFix/>
          </a:blip>
          <a:srcRect/>
          <a:stretch/>
        </p:blipFill>
        <p:spPr>
          <a:xfrm rot="-5400000">
            <a:off x="987737" y="2828721"/>
            <a:ext cx="581025" cy="239911"/>
          </a:xfrm>
          <a:prstGeom prst="rect">
            <a:avLst/>
          </a:prstGeom>
          <a:noFill/>
          <a:ln>
            <a:noFill/>
          </a:ln>
        </p:spPr>
      </p:pic>
      <p:sp>
        <p:nvSpPr>
          <p:cNvPr id="311" name="Google Shape;311;p53"/>
          <p:cNvSpPr txBox="1"/>
          <p:nvPr/>
        </p:nvSpPr>
        <p:spPr>
          <a:xfrm>
            <a:off x="2748344" y="2940071"/>
            <a:ext cx="462300" cy="235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661" b="1" i="0" u="none" strike="noStrike" cap="none">
                <a:solidFill>
                  <a:srgbClr val="3F3F3F"/>
                </a:solidFill>
                <a:latin typeface="Arial"/>
                <a:ea typeface="Arial"/>
                <a:cs typeface="Arial"/>
                <a:sym typeface="Arial"/>
              </a:rPr>
              <a:t>20YY</a:t>
            </a:r>
            <a:endParaRPr sz="1463"/>
          </a:p>
        </p:txBody>
      </p:sp>
      <p:sp>
        <p:nvSpPr>
          <p:cNvPr id="312" name="Google Shape;312;p53" title="Milestone Number"/>
          <p:cNvSpPr/>
          <p:nvPr/>
        </p:nvSpPr>
        <p:spPr>
          <a:xfrm>
            <a:off x="3058047" y="4434294"/>
            <a:ext cx="331200" cy="407700"/>
          </a:xfrm>
          <a:prstGeom prst="ellipse">
            <a:avLst/>
          </a:prstGeom>
          <a:solidFill>
            <a:srgbClr val="548235"/>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0" i="0" u="none" strike="noStrike" cap="none">
                <a:solidFill>
                  <a:schemeClr val="lt1"/>
                </a:solidFill>
                <a:latin typeface="Arial"/>
                <a:ea typeface="Arial"/>
                <a:cs typeface="Arial"/>
                <a:sym typeface="Arial"/>
              </a:rPr>
              <a:t>03</a:t>
            </a:r>
            <a:endParaRPr sz="1463"/>
          </a:p>
        </p:txBody>
      </p:sp>
      <p:pic>
        <p:nvPicPr>
          <p:cNvPr id="313" name="Google Shape;313;p53" title="callout"/>
          <p:cNvPicPr preferRelativeResize="0"/>
          <p:nvPr/>
        </p:nvPicPr>
        <p:blipFill rotWithShape="1">
          <a:blip r:embed="rId2">
            <a:alphaModFix/>
          </a:blip>
          <a:srcRect/>
          <a:stretch/>
        </p:blipFill>
        <p:spPr>
          <a:xfrm rot="-5400000">
            <a:off x="2796417" y="3954226"/>
            <a:ext cx="581025" cy="239911"/>
          </a:xfrm>
          <a:prstGeom prst="rect">
            <a:avLst/>
          </a:prstGeom>
          <a:noFill/>
          <a:ln>
            <a:noFill/>
          </a:ln>
        </p:spPr>
      </p:pic>
      <p:sp>
        <p:nvSpPr>
          <p:cNvPr id="314" name="Google Shape;314;p53"/>
          <p:cNvSpPr txBox="1"/>
          <p:nvPr/>
        </p:nvSpPr>
        <p:spPr>
          <a:xfrm>
            <a:off x="4845027" y="2930905"/>
            <a:ext cx="462300" cy="235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661" b="1" i="0" u="none" strike="noStrike" cap="none">
                <a:solidFill>
                  <a:srgbClr val="3F3F3F"/>
                </a:solidFill>
                <a:latin typeface="Arial"/>
                <a:ea typeface="Arial"/>
                <a:cs typeface="Arial"/>
                <a:sym typeface="Arial"/>
              </a:rPr>
              <a:t>20YY</a:t>
            </a:r>
            <a:endParaRPr sz="1463"/>
          </a:p>
        </p:txBody>
      </p:sp>
      <p:sp>
        <p:nvSpPr>
          <p:cNvPr id="315" name="Google Shape;315;p53" title="Milestone Number"/>
          <p:cNvSpPr/>
          <p:nvPr/>
        </p:nvSpPr>
        <p:spPr>
          <a:xfrm>
            <a:off x="5161275" y="4434294"/>
            <a:ext cx="331200" cy="407700"/>
          </a:xfrm>
          <a:prstGeom prst="ellipse">
            <a:avLst/>
          </a:prstGeom>
          <a:solidFill>
            <a:srgbClr val="69447B"/>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0" i="0" u="none" strike="noStrike" cap="none">
                <a:solidFill>
                  <a:schemeClr val="lt1"/>
                </a:solidFill>
                <a:latin typeface="Arial"/>
                <a:ea typeface="Arial"/>
                <a:cs typeface="Arial"/>
                <a:sym typeface="Arial"/>
              </a:rPr>
              <a:t>04</a:t>
            </a:r>
            <a:endParaRPr sz="1463"/>
          </a:p>
        </p:txBody>
      </p:sp>
      <p:pic>
        <p:nvPicPr>
          <p:cNvPr id="316" name="Google Shape;316;p53" title="callout"/>
          <p:cNvPicPr preferRelativeResize="0"/>
          <p:nvPr/>
        </p:nvPicPr>
        <p:blipFill rotWithShape="1">
          <a:blip r:embed="rId2">
            <a:alphaModFix/>
          </a:blip>
          <a:srcRect/>
          <a:stretch/>
        </p:blipFill>
        <p:spPr>
          <a:xfrm rot="-5400000">
            <a:off x="4911777" y="3964557"/>
            <a:ext cx="581025" cy="239911"/>
          </a:xfrm>
          <a:prstGeom prst="rect">
            <a:avLst/>
          </a:prstGeom>
          <a:noFill/>
          <a:ln>
            <a:noFill/>
          </a:ln>
        </p:spPr>
      </p:pic>
      <p:sp>
        <p:nvSpPr>
          <p:cNvPr id="317" name="Google Shape;317;p53" title="Milestone Number"/>
          <p:cNvSpPr/>
          <p:nvPr/>
        </p:nvSpPr>
        <p:spPr>
          <a:xfrm>
            <a:off x="5222670" y="2129571"/>
            <a:ext cx="331200" cy="407700"/>
          </a:xfrm>
          <a:prstGeom prst="ellipse">
            <a:avLst/>
          </a:prstGeom>
          <a:solidFill>
            <a:srgbClr val="69447B"/>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0" i="0" u="none" strike="noStrike" cap="none">
                <a:solidFill>
                  <a:schemeClr val="lt1"/>
                </a:solidFill>
                <a:latin typeface="Arial"/>
                <a:ea typeface="Arial"/>
                <a:cs typeface="Arial"/>
                <a:sym typeface="Arial"/>
              </a:rPr>
              <a:t>05</a:t>
            </a:r>
            <a:endParaRPr sz="1463"/>
          </a:p>
        </p:txBody>
      </p:sp>
      <p:pic>
        <p:nvPicPr>
          <p:cNvPr id="318" name="Google Shape;318;p53" title="callout"/>
          <p:cNvPicPr preferRelativeResize="0"/>
          <p:nvPr/>
        </p:nvPicPr>
        <p:blipFill rotWithShape="1">
          <a:blip r:embed="rId2">
            <a:alphaModFix/>
          </a:blip>
          <a:srcRect/>
          <a:stretch/>
        </p:blipFill>
        <p:spPr>
          <a:xfrm rot="-5400000">
            <a:off x="5199360" y="2828721"/>
            <a:ext cx="581025" cy="239911"/>
          </a:xfrm>
          <a:prstGeom prst="rect">
            <a:avLst/>
          </a:prstGeom>
          <a:noFill/>
          <a:ln>
            <a:noFill/>
          </a:ln>
        </p:spPr>
      </p:pic>
      <p:sp>
        <p:nvSpPr>
          <p:cNvPr id="319" name="Google Shape;319;p53"/>
          <p:cNvSpPr txBox="1"/>
          <p:nvPr/>
        </p:nvSpPr>
        <p:spPr>
          <a:xfrm>
            <a:off x="6949051" y="2930905"/>
            <a:ext cx="462300" cy="235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661" b="1" i="0" u="none" strike="noStrike" cap="none">
                <a:solidFill>
                  <a:srgbClr val="3F3F3F"/>
                </a:solidFill>
                <a:latin typeface="Arial"/>
                <a:ea typeface="Arial"/>
                <a:cs typeface="Arial"/>
                <a:sym typeface="Arial"/>
              </a:rPr>
              <a:t>20YY</a:t>
            </a:r>
            <a:endParaRPr sz="1463"/>
          </a:p>
        </p:txBody>
      </p:sp>
      <p:sp>
        <p:nvSpPr>
          <p:cNvPr id="320" name="Google Shape;320;p53" title="Milestone Number"/>
          <p:cNvSpPr/>
          <p:nvPr/>
        </p:nvSpPr>
        <p:spPr>
          <a:xfrm>
            <a:off x="7245754" y="4434293"/>
            <a:ext cx="331200" cy="407700"/>
          </a:xfrm>
          <a:prstGeom prst="ellipse">
            <a:avLst/>
          </a:prstGeom>
          <a:solidFill>
            <a:srgbClr val="2F5CAC"/>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0" i="0" u="none" strike="noStrike" cap="none">
                <a:solidFill>
                  <a:schemeClr val="lt1"/>
                </a:solidFill>
                <a:latin typeface="Arial"/>
                <a:ea typeface="Arial"/>
                <a:cs typeface="Arial"/>
                <a:sym typeface="Arial"/>
              </a:rPr>
              <a:t>06</a:t>
            </a:r>
            <a:endParaRPr sz="1463"/>
          </a:p>
        </p:txBody>
      </p:sp>
      <p:pic>
        <p:nvPicPr>
          <p:cNvPr id="321" name="Google Shape;321;p53" title="callout"/>
          <p:cNvPicPr preferRelativeResize="0"/>
          <p:nvPr/>
        </p:nvPicPr>
        <p:blipFill rotWithShape="1">
          <a:blip r:embed="rId2">
            <a:alphaModFix/>
          </a:blip>
          <a:srcRect/>
          <a:stretch/>
        </p:blipFill>
        <p:spPr>
          <a:xfrm rot="-5400000">
            <a:off x="7000905" y="3964557"/>
            <a:ext cx="581025" cy="239911"/>
          </a:xfrm>
          <a:prstGeom prst="rect">
            <a:avLst/>
          </a:prstGeom>
          <a:noFill/>
          <a:ln>
            <a:noFill/>
          </a:ln>
        </p:spPr>
      </p:pic>
      <p:sp>
        <p:nvSpPr>
          <p:cNvPr id="322" name="Google Shape;322;p53" title="Milestone Number"/>
          <p:cNvSpPr/>
          <p:nvPr/>
        </p:nvSpPr>
        <p:spPr>
          <a:xfrm>
            <a:off x="7275880" y="2126447"/>
            <a:ext cx="331200" cy="407700"/>
          </a:xfrm>
          <a:prstGeom prst="ellipse">
            <a:avLst/>
          </a:prstGeom>
          <a:solidFill>
            <a:srgbClr val="2F5CAC"/>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0" i="0" u="none" strike="noStrike" cap="none">
                <a:solidFill>
                  <a:schemeClr val="lt1"/>
                </a:solidFill>
                <a:latin typeface="Arial"/>
                <a:ea typeface="Arial"/>
                <a:cs typeface="Arial"/>
                <a:sym typeface="Arial"/>
              </a:rPr>
              <a:t>07</a:t>
            </a:r>
            <a:endParaRPr sz="1463"/>
          </a:p>
        </p:txBody>
      </p:sp>
      <p:pic>
        <p:nvPicPr>
          <p:cNvPr id="323" name="Google Shape;323;p53" title="callout"/>
          <p:cNvPicPr preferRelativeResize="0"/>
          <p:nvPr/>
        </p:nvPicPr>
        <p:blipFill rotWithShape="1">
          <a:blip r:embed="rId2">
            <a:alphaModFix/>
          </a:blip>
          <a:srcRect/>
          <a:stretch/>
        </p:blipFill>
        <p:spPr>
          <a:xfrm rot="-5400000">
            <a:off x="7304216" y="2828721"/>
            <a:ext cx="581025" cy="239911"/>
          </a:xfrm>
          <a:prstGeom prst="rect">
            <a:avLst/>
          </a:prstGeom>
          <a:noFill/>
          <a:ln>
            <a:noFill/>
          </a:ln>
        </p:spPr>
      </p:pic>
      <p:grpSp>
        <p:nvGrpSpPr>
          <p:cNvPr id="324" name="Google Shape;324;p53" title="Today Flag Icon"/>
          <p:cNvGrpSpPr/>
          <p:nvPr/>
        </p:nvGrpSpPr>
        <p:grpSpPr>
          <a:xfrm>
            <a:off x="8367232" y="2129551"/>
            <a:ext cx="331274" cy="407722"/>
            <a:chOff x="10636741" y="2652807"/>
            <a:chExt cx="297000" cy="297000"/>
          </a:xfrm>
        </p:grpSpPr>
        <p:sp>
          <p:nvSpPr>
            <p:cNvPr id="325" name="Google Shape;325;p53"/>
            <p:cNvSpPr/>
            <p:nvPr/>
          </p:nvSpPr>
          <p:spPr>
            <a:xfrm>
              <a:off x="10636741" y="2652807"/>
              <a:ext cx="297000" cy="297000"/>
            </a:xfrm>
            <a:prstGeom prst="ellipse">
              <a:avLst/>
            </a:prstGeom>
            <a:solidFill>
              <a:srgbClr val="3F3F3F"/>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397" b="0" i="0" u="none" strike="noStrike" cap="none">
                <a:solidFill>
                  <a:srgbClr val="7F7F7F"/>
                </a:solidFill>
                <a:latin typeface="Arial"/>
                <a:ea typeface="Arial"/>
                <a:cs typeface="Arial"/>
                <a:sym typeface="Arial"/>
              </a:endParaRPr>
            </a:p>
          </p:txBody>
        </p:sp>
        <p:pic>
          <p:nvPicPr>
            <p:cNvPr id="326" name="Google Shape;326;p53" title="Flag Icon"/>
            <p:cNvPicPr preferRelativeResize="0"/>
            <p:nvPr/>
          </p:nvPicPr>
          <p:blipFill rotWithShape="1">
            <a:blip r:embed="rId3">
              <a:alphaModFix/>
            </a:blip>
            <a:srcRect/>
            <a:stretch/>
          </p:blipFill>
          <p:spPr>
            <a:xfrm>
              <a:off x="10710816" y="2716810"/>
              <a:ext cx="149367" cy="168956"/>
            </a:xfrm>
            <a:prstGeom prst="rect">
              <a:avLst/>
            </a:prstGeom>
            <a:noFill/>
            <a:ln>
              <a:noFill/>
            </a:ln>
          </p:spPr>
        </p:pic>
      </p:grpSp>
      <p:pic>
        <p:nvPicPr>
          <p:cNvPr id="327" name="Google Shape;327;p53" title="callout"/>
          <p:cNvPicPr preferRelativeResize="0"/>
          <p:nvPr/>
        </p:nvPicPr>
        <p:blipFill rotWithShape="1">
          <a:blip r:embed="rId2">
            <a:alphaModFix/>
          </a:blip>
          <a:srcRect/>
          <a:stretch/>
        </p:blipFill>
        <p:spPr>
          <a:xfrm rot="-5400000">
            <a:off x="8362346" y="2828721"/>
            <a:ext cx="581025" cy="239911"/>
          </a:xfrm>
          <a:prstGeom prst="rect">
            <a:avLst/>
          </a:prstGeom>
          <a:noFill/>
          <a:ln>
            <a:noFill/>
          </a:ln>
        </p:spPr>
      </p:pic>
      <p:grpSp>
        <p:nvGrpSpPr>
          <p:cNvPr id="328" name="Google Shape;328;p53" title="Year 4"/>
          <p:cNvGrpSpPr/>
          <p:nvPr/>
        </p:nvGrpSpPr>
        <p:grpSpPr>
          <a:xfrm>
            <a:off x="6891099" y="3119046"/>
            <a:ext cx="2545725" cy="562132"/>
            <a:chOff x="8481353" y="3119046"/>
            <a:chExt cx="3133200" cy="562132"/>
          </a:xfrm>
        </p:grpSpPr>
        <p:cxnSp>
          <p:nvCxnSpPr>
            <p:cNvPr id="329" name="Google Shape;329;p53" title="Q lines"/>
            <p:cNvCxnSpPr/>
            <p:nvPr/>
          </p:nvCxnSpPr>
          <p:spPr>
            <a:xfrm>
              <a:off x="10785757" y="3119046"/>
              <a:ext cx="0" cy="165600"/>
            </a:xfrm>
            <a:prstGeom prst="straightConnector1">
              <a:avLst/>
            </a:prstGeom>
            <a:noFill/>
            <a:ln w="9525" cap="flat" cmpd="sng">
              <a:solidFill>
                <a:srgbClr val="D8D8D8"/>
              </a:solidFill>
              <a:prstDash val="dash"/>
              <a:miter lim="800000"/>
              <a:headEnd type="none" w="sm" len="sm"/>
              <a:tailEnd type="none" w="sm" len="sm"/>
            </a:ln>
          </p:spPr>
        </p:cxnSp>
        <p:cxnSp>
          <p:nvCxnSpPr>
            <p:cNvPr id="330" name="Google Shape;330;p53" title="Q lines"/>
            <p:cNvCxnSpPr/>
            <p:nvPr/>
          </p:nvCxnSpPr>
          <p:spPr>
            <a:xfrm>
              <a:off x="9481202" y="3119046"/>
              <a:ext cx="0" cy="165600"/>
            </a:xfrm>
            <a:prstGeom prst="straightConnector1">
              <a:avLst/>
            </a:prstGeom>
            <a:noFill/>
            <a:ln w="9525" cap="flat" cmpd="sng">
              <a:solidFill>
                <a:srgbClr val="D8D8D8"/>
              </a:solidFill>
              <a:prstDash val="dash"/>
              <a:miter lim="800000"/>
              <a:headEnd type="none" w="sm" len="sm"/>
              <a:tailEnd type="none" w="sm" len="sm"/>
            </a:ln>
          </p:spPr>
        </p:cxnSp>
        <p:sp>
          <p:nvSpPr>
            <p:cNvPr id="331" name="Google Shape;331;p53" title="Year Arrow"/>
            <p:cNvSpPr/>
            <p:nvPr/>
          </p:nvSpPr>
          <p:spPr>
            <a:xfrm>
              <a:off x="8481353" y="3325978"/>
              <a:ext cx="3133200" cy="355200"/>
            </a:xfrm>
            <a:prstGeom prst="rightArrow">
              <a:avLst>
                <a:gd name="adj1" fmla="val 100000"/>
                <a:gd name="adj2" fmla="val 50000"/>
              </a:avLst>
            </a:prstGeom>
            <a:gradFill>
              <a:gsLst>
                <a:gs pos="0">
                  <a:srgbClr val="DDEAF6"/>
                </a:gs>
                <a:gs pos="100000">
                  <a:srgbClr val="2F5CAC"/>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6" b="0" i="0" u="none" strike="noStrike" cap="none">
                <a:solidFill>
                  <a:schemeClr val="lt1"/>
                </a:solidFill>
                <a:latin typeface="Arial"/>
                <a:ea typeface="Arial"/>
                <a:cs typeface="Arial"/>
                <a:sym typeface="Arial"/>
              </a:endParaRPr>
            </a:p>
          </p:txBody>
        </p:sp>
        <p:sp>
          <p:nvSpPr>
            <p:cNvPr id="332" name="Google Shape;332;p53" title="Quarter Background Cirlce"/>
            <p:cNvSpPr/>
            <p:nvPr/>
          </p:nvSpPr>
          <p:spPr>
            <a:xfrm>
              <a:off x="10682502"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33" name="Google Shape;333;p53" title="Quarter Background Cirlce"/>
            <p:cNvSpPr/>
            <p:nvPr/>
          </p:nvSpPr>
          <p:spPr>
            <a:xfrm>
              <a:off x="10031923"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34" name="Google Shape;334;p53" title="Quarter Background Cirlce"/>
            <p:cNvSpPr/>
            <p:nvPr/>
          </p:nvSpPr>
          <p:spPr>
            <a:xfrm>
              <a:off x="9384678"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35" name="Google Shape;335;p53" title="Quarter Background Cirlce"/>
            <p:cNvSpPr/>
            <p:nvPr/>
          </p:nvSpPr>
          <p:spPr>
            <a:xfrm>
              <a:off x="8731634"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cxnSp>
          <p:nvCxnSpPr>
            <p:cNvPr id="336" name="Google Shape;336;p53" title="Q lines"/>
            <p:cNvCxnSpPr/>
            <p:nvPr/>
          </p:nvCxnSpPr>
          <p:spPr>
            <a:xfrm>
              <a:off x="8836180" y="3119046"/>
              <a:ext cx="0" cy="165600"/>
            </a:xfrm>
            <a:prstGeom prst="straightConnector1">
              <a:avLst/>
            </a:prstGeom>
            <a:noFill/>
            <a:ln w="15875" cap="flat" cmpd="sng">
              <a:solidFill>
                <a:srgbClr val="3F3F3F"/>
              </a:solidFill>
              <a:prstDash val="solid"/>
              <a:miter lim="800000"/>
              <a:headEnd type="none" w="sm" len="sm"/>
              <a:tailEnd type="none" w="sm" len="sm"/>
            </a:ln>
          </p:spPr>
        </p:cxnSp>
        <p:cxnSp>
          <p:nvCxnSpPr>
            <p:cNvPr id="337" name="Google Shape;337;p53" title="Q lines"/>
            <p:cNvCxnSpPr/>
            <p:nvPr/>
          </p:nvCxnSpPr>
          <p:spPr>
            <a:xfrm>
              <a:off x="10130964" y="3119046"/>
              <a:ext cx="0" cy="165600"/>
            </a:xfrm>
            <a:prstGeom prst="straightConnector1">
              <a:avLst/>
            </a:prstGeom>
            <a:noFill/>
            <a:ln w="9525" cap="flat" cmpd="sng">
              <a:solidFill>
                <a:srgbClr val="D8D8D8"/>
              </a:solidFill>
              <a:prstDash val="dash"/>
              <a:miter lim="800000"/>
              <a:headEnd type="none" w="sm" len="sm"/>
              <a:tailEnd type="none" w="sm" len="sm"/>
            </a:ln>
          </p:spPr>
        </p:cxnSp>
        <p:sp>
          <p:nvSpPr>
            <p:cNvPr id="338" name="Google Shape;338;p53" title="Quarter Number"/>
            <p:cNvSpPr txBox="1"/>
            <p:nvPr/>
          </p:nvSpPr>
          <p:spPr>
            <a:xfrm>
              <a:off x="869683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Q1</a:t>
              </a:r>
              <a:endParaRPr sz="661" b="0" i="0" u="none" strike="noStrike" cap="none">
                <a:solidFill>
                  <a:srgbClr val="BFBFBF"/>
                </a:solidFill>
                <a:latin typeface="Arial"/>
                <a:ea typeface="Arial"/>
                <a:cs typeface="Arial"/>
                <a:sym typeface="Arial"/>
              </a:endParaRPr>
            </a:p>
          </p:txBody>
        </p:sp>
        <p:sp>
          <p:nvSpPr>
            <p:cNvPr id="339" name="Google Shape;339;p53" title="Quarter Number"/>
            <p:cNvSpPr txBox="1"/>
            <p:nvPr/>
          </p:nvSpPr>
          <p:spPr>
            <a:xfrm>
              <a:off x="934434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Q2</a:t>
              </a:r>
              <a:endParaRPr sz="661" b="0" i="0" u="none" strike="noStrike" cap="none">
                <a:solidFill>
                  <a:srgbClr val="595959"/>
                </a:solidFill>
                <a:latin typeface="Arial"/>
                <a:ea typeface="Arial"/>
                <a:cs typeface="Arial"/>
                <a:sym typeface="Arial"/>
              </a:endParaRPr>
            </a:p>
          </p:txBody>
        </p:sp>
        <p:sp>
          <p:nvSpPr>
            <p:cNvPr id="340" name="Google Shape;340;p53" title="Quarter Number"/>
            <p:cNvSpPr txBox="1"/>
            <p:nvPr/>
          </p:nvSpPr>
          <p:spPr>
            <a:xfrm>
              <a:off x="999186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Q3</a:t>
              </a:r>
              <a:endParaRPr sz="661" b="0" i="0" u="none" strike="noStrike" cap="none">
                <a:solidFill>
                  <a:srgbClr val="595959"/>
                </a:solidFill>
                <a:latin typeface="Arial"/>
                <a:ea typeface="Arial"/>
                <a:cs typeface="Arial"/>
                <a:sym typeface="Arial"/>
              </a:endParaRPr>
            </a:p>
          </p:txBody>
        </p:sp>
        <p:sp>
          <p:nvSpPr>
            <p:cNvPr id="341" name="Google Shape;341;p53" title="Quarter Number"/>
            <p:cNvSpPr txBox="1"/>
            <p:nvPr/>
          </p:nvSpPr>
          <p:spPr>
            <a:xfrm>
              <a:off x="10639376"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Q4</a:t>
              </a:r>
              <a:endParaRPr sz="661" b="0" i="0" u="none" strike="noStrike" cap="none">
                <a:solidFill>
                  <a:srgbClr val="595959"/>
                </a:solidFill>
                <a:latin typeface="Arial"/>
                <a:ea typeface="Arial"/>
                <a:cs typeface="Arial"/>
                <a:sym typeface="Arial"/>
              </a:endParaRPr>
            </a:p>
          </p:txBody>
        </p:sp>
      </p:grpSp>
      <p:grpSp>
        <p:nvGrpSpPr>
          <p:cNvPr id="342" name="Google Shape;342;p53" title="Year 3"/>
          <p:cNvGrpSpPr/>
          <p:nvPr/>
        </p:nvGrpSpPr>
        <p:grpSpPr>
          <a:xfrm>
            <a:off x="4782885" y="3119046"/>
            <a:ext cx="2262244" cy="562132"/>
            <a:chOff x="5886628" y="3119046"/>
            <a:chExt cx="2784300" cy="562132"/>
          </a:xfrm>
        </p:grpSpPr>
        <p:cxnSp>
          <p:nvCxnSpPr>
            <p:cNvPr id="343" name="Google Shape;343;p53" title="Q lines"/>
            <p:cNvCxnSpPr/>
            <p:nvPr/>
          </p:nvCxnSpPr>
          <p:spPr>
            <a:xfrm>
              <a:off x="6890490" y="3119046"/>
              <a:ext cx="0" cy="165600"/>
            </a:xfrm>
            <a:prstGeom prst="straightConnector1">
              <a:avLst/>
            </a:prstGeom>
            <a:noFill/>
            <a:ln w="9525" cap="flat" cmpd="sng">
              <a:solidFill>
                <a:srgbClr val="D8D8D8"/>
              </a:solidFill>
              <a:prstDash val="dash"/>
              <a:miter lim="800000"/>
              <a:headEnd type="none" w="sm" len="sm"/>
              <a:tailEnd type="none" w="sm" len="sm"/>
            </a:ln>
          </p:spPr>
        </p:cxnSp>
        <p:sp>
          <p:nvSpPr>
            <p:cNvPr id="344" name="Google Shape;344;p53" title="Year Arrow"/>
            <p:cNvSpPr/>
            <p:nvPr/>
          </p:nvSpPr>
          <p:spPr>
            <a:xfrm>
              <a:off x="5886628" y="3325978"/>
              <a:ext cx="2784300" cy="355200"/>
            </a:xfrm>
            <a:prstGeom prst="rightArrow">
              <a:avLst>
                <a:gd name="adj1" fmla="val 100000"/>
                <a:gd name="adj2" fmla="val 50000"/>
              </a:avLst>
            </a:prstGeom>
            <a:gradFill>
              <a:gsLst>
                <a:gs pos="0">
                  <a:srgbClr val="EDEDED"/>
                </a:gs>
                <a:gs pos="100000">
                  <a:srgbClr val="69447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6" b="0" i="0" u="none" strike="noStrike" cap="none">
                <a:solidFill>
                  <a:schemeClr val="lt1"/>
                </a:solidFill>
                <a:latin typeface="Arial"/>
                <a:ea typeface="Arial"/>
                <a:cs typeface="Arial"/>
                <a:sym typeface="Arial"/>
              </a:endParaRPr>
            </a:p>
          </p:txBody>
        </p:sp>
        <p:sp>
          <p:nvSpPr>
            <p:cNvPr id="345" name="Google Shape;345;p53" title="Quarter Background Cirlce"/>
            <p:cNvSpPr/>
            <p:nvPr/>
          </p:nvSpPr>
          <p:spPr>
            <a:xfrm>
              <a:off x="8095938"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46" name="Google Shape;346;p53" title="Quarter Background Cirlce"/>
            <p:cNvSpPr/>
            <p:nvPr/>
          </p:nvSpPr>
          <p:spPr>
            <a:xfrm>
              <a:off x="7443121"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47" name="Google Shape;347;p53" title="Quarter Background Cirlce"/>
            <p:cNvSpPr/>
            <p:nvPr/>
          </p:nvSpPr>
          <p:spPr>
            <a:xfrm>
              <a:off x="6791842"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48" name="Google Shape;348;p53" title="Quarter Background Cirlce"/>
            <p:cNvSpPr/>
            <p:nvPr/>
          </p:nvSpPr>
          <p:spPr>
            <a:xfrm>
              <a:off x="6140756"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cxnSp>
          <p:nvCxnSpPr>
            <p:cNvPr id="349" name="Google Shape;349;p53" title="Q lines"/>
            <p:cNvCxnSpPr/>
            <p:nvPr/>
          </p:nvCxnSpPr>
          <p:spPr>
            <a:xfrm>
              <a:off x="6246612" y="3119046"/>
              <a:ext cx="0" cy="165600"/>
            </a:xfrm>
            <a:prstGeom prst="straightConnector1">
              <a:avLst/>
            </a:prstGeom>
            <a:noFill/>
            <a:ln w="15875" cap="flat" cmpd="sng">
              <a:solidFill>
                <a:srgbClr val="3F3F3F"/>
              </a:solidFill>
              <a:prstDash val="solid"/>
              <a:miter lim="800000"/>
              <a:headEnd type="none" w="sm" len="sm"/>
              <a:tailEnd type="none" w="sm" len="sm"/>
            </a:ln>
          </p:spPr>
        </p:cxnSp>
        <p:cxnSp>
          <p:nvCxnSpPr>
            <p:cNvPr id="350" name="Google Shape;350;p53" title="Q lines"/>
            <p:cNvCxnSpPr/>
            <p:nvPr/>
          </p:nvCxnSpPr>
          <p:spPr>
            <a:xfrm>
              <a:off x="7541396" y="3119046"/>
              <a:ext cx="0" cy="165600"/>
            </a:xfrm>
            <a:prstGeom prst="straightConnector1">
              <a:avLst/>
            </a:prstGeom>
            <a:noFill/>
            <a:ln w="9525" cap="flat" cmpd="sng">
              <a:solidFill>
                <a:srgbClr val="D8D8D8"/>
              </a:solidFill>
              <a:prstDash val="dash"/>
              <a:miter lim="800000"/>
              <a:headEnd type="none" w="sm" len="sm"/>
              <a:tailEnd type="none" w="sm" len="sm"/>
            </a:ln>
          </p:spPr>
        </p:cxnSp>
        <p:cxnSp>
          <p:nvCxnSpPr>
            <p:cNvPr id="351" name="Google Shape;351;p53" title="Q lines"/>
            <p:cNvCxnSpPr/>
            <p:nvPr/>
          </p:nvCxnSpPr>
          <p:spPr>
            <a:xfrm>
              <a:off x="8188788" y="3119046"/>
              <a:ext cx="0" cy="165600"/>
            </a:xfrm>
            <a:prstGeom prst="straightConnector1">
              <a:avLst/>
            </a:prstGeom>
            <a:noFill/>
            <a:ln w="9525" cap="flat" cmpd="sng">
              <a:solidFill>
                <a:srgbClr val="D8D8D8"/>
              </a:solidFill>
              <a:prstDash val="dash"/>
              <a:miter lim="800000"/>
              <a:headEnd type="none" w="sm" len="sm"/>
              <a:tailEnd type="none" w="sm" len="sm"/>
            </a:ln>
          </p:spPr>
        </p:cxnSp>
        <p:sp>
          <p:nvSpPr>
            <p:cNvPr id="352" name="Google Shape;352;p53" title="Quarter Number"/>
            <p:cNvSpPr txBox="1"/>
            <p:nvPr/>
          </p:nvSpPr>
          <p:spPr>
            <a:xfrm>
              <a:off x="610677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Q1</a:t>
              </a:r>
              <a:endParaRPr sz="661" b="0" i="0" u="none" strike="noStrike" cap="none">
                <a:solidFill>
                  <a:srgbClr val="BFBFBF"/>
                </a:solidFill>
                <a:latin typeface="Arial"/>
                <a:ea typeface="Arial"/>
                <a:cs typeface="Arial"/>
                <a:sym typeface="Arial"/>
              </a:endParaRPr>
            </a:p>
          </p:txBody>
        </p:sp>
        <p:sp>
          <p:nvSpPr>
            <p:cNvPr id="353" name="Google Shape;353;p53" title="Quarter Number"/>
            <p:cNvSpPr txBox="1"/>
            <p:nvPr/>
          </p:nvSpPr>
          <p:spPr>
            <a:xfrm>
              <a:off x="675428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Q2</a:t>
              </a:r>
              <a:endParaRPr sz="661" b="0" i="0" u="none" strike="noStrike" cap="none">
                <a:solidFill>
                  <a:srgbClr val="595959"/>
                </a:solidFill>
                <a:latin typeface="Arial"/>
                <a:ea typeface="Arial"/>
                <a:cs typeface="Arial"/>
                <a:sym typeface="Arial"/>
              </a:endParaRPr>
            </a:p>
          </p:txBody>
        </p:sp>
        <p:sp>
          <p:nvSpPr>
            <p:cNvPr id="354" name="Google Shape;354;p53" title="Quarter Number"/>
            <p:cNvSpPr txBox="1"/>
            <p:nvPr/>
          </p:nvSpPr>
          <p:spPr>
            <a:xfrm>
              <a:off x="740180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Q3</a:t>
              </a:r>
              <a:endParaRPr sz="661" b="0" i="0" u="none" strike="noStrike" cap="none">
                <a:solidFill>
                  <a:srgbClr val="595959"/>
                </a:solidFill>
                <a:latin typeface="Arial"/>
                <a:ea typeface="Arial"/>
                <a:cs typeface="Arial"/>
                <a:sym typeface="Arial"/>
              </a:endParaRPr>
            </a:p>
          </p:txBody>
        </p:sp>
        <p:sp>
          <p:nvSpPr>
            <p:cNvPr id="355" name="Google Shape;355;p53" title="Quarter Number"/>
            <p:cNvSpPr txBox="1"/>
            <p:nvPr/>
          </p:nvSpPr>
          <p:spPr>
            <a:xfrm>
              <a:off x="804931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Q4</a:t>
              </a:r>
              <a:endParaRPr sz="661" b="0" i="0" u="none" strike="noStrike" cap="none">
                <a:solidFill>
                  <a:srgbClr val="595959"/>
                </a:solidFill>
                <a:latin typeface="Arial"/>
                <a:ea typeface="Arial"/>
                <a:cs typeface="Arial"/>
                <a:sym typeface="Arial"/>
              </a:endParaRPr>
            </a:p>
          </p:txBody>
        </p:sp>
      </p:grpSp>
      <p:grpSp>
        <p:nvGrpSpPr>
          <p:cNvPr id="356" name="Google Shape;356;p53" title="Year 2"/>
          <p:cNvGrpSpPr/>
          <p:nvPr/>
        </p:nvGrpSpPr>
        <p:grpSpPr>
          <a:xfrm>
            <a:off x="2688678" y="3119049"/>
            <a:ext cx="2241769" cy="561695"/>
            <a:chOff x="3309141" y="3119046"/>
            <a:chExt cx="2759100" cy="561695"/>
          </a:xfrm>
        </p:grpSpPr>
        <p:sp>
          <p:nvSpPr>
            <p:cNvPr id="357" name="Google Shape;357;p53" title="Year Arrow"/>
            <p:cNvSpPr/>
            <p:nvPr/>
          </p:nvSpPr>
          <p:spPr>
            <a:xfrm>
              <a:off x="3309141" y="3325541"/>
              <a:ext cx="2759100" cy="355200"/>
            </a:xfrm>
            <a:prstGeom prst="rightArrow">
              <a:avLst>
                <a:gd name="adj1" fmla="val 100000"/>
                <a:gd name="adj2" fmla="val 50000"/>
              </a:avLst>
            </a:prstGeom>
            <a:gradFill>
              <a:gsLst>
                <a:gs pos="0">
                  <a:srgbClr val="E1EFD8"/>
                </a:gs>
                <a:gs pos="100000">
                  <a:srgbClr val="54823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6" b="0" i="0" u="none" strike="noStrike" cap="none">
                <a:solidFill>
                  <a:schemeClr val="lt1"/>
                </a:solidFill>
                <a:latin typeface="Arial"/>
                <a:ea typeface="Arial"/>
                <a:cs typeface="Arial"/>
                <a:sym typeface="Arial"/>
              </a:endParaRPr>
            </a:p>
          </p:txBody>
        </p:sp>
        <p:sp>
          <p:nvSpPr>
            <p:cNvPr id="358" name="Google Shape;358;p53" title="Quarter Background Cirlce"/>
            <p:cNvSpPr/>
            <p:nvPr/>
          </p:nvSpPr>
          <p:spPr>
            <a:xfrm>
              <a:off x="5494904"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59" name="Google Shape;359;p53" title="Quarter Background Cirlce"/>
            <p:cNvSpPr/>
            <p:nvPr/>
          </p:nvSpPr>
          <p:spPr>
            <a:xfrm>
              <a:off x="4845879"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60" name="Google Shape;360;p53" title="Quarter Background Cirlce"/>
            <p:cNvSpPr/>
            <p:nvPr/>
          </p:nvSpPr>
          <p:spPr>
            <a:xfrm>
              <a:off x="4209357"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61" name="Google Shape;361;p53" title="Quarter Background Cirlce"/>
            <p:cNvSpPr/>
            <p:nvPr/>
          </p:nvSpPr>
          <p:spPr>
            <a:xfrm>
              <a:off x="3552167"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cxnSp>
          <p:nvCxnSpPr>
            <p:cNvPr id="362" name="Google Shape;362;p53" title="Q lines"/>
            <p:cNvCxnSpPr/>
            <p:nvPr/>
          </p:nvCxnSpPr>
          <p:spPr>
            <a:xfrm>
              <a:off x="3657043" y="3119046"/>
              <a:ext cx="0" cy="165600"/>
            </a:xfrm>
            <a:prstGeom prst="straightConnector1">
              <a:avLst/>
            </a:prstGeom>
            <a:noFill/>
            <a:ln w="15875" cap="flat" cmpd="sng">
              <a:solidFill>
                <a:srgbClr val="3F3F3F"/>
              </a:solidFill>
              <a:prstDash val="solid"/>
              <a:miter lim="800000"/>
              <a:headEnd type="none" w="sm" len="sm"/>
              <a:tailEnd type="none" w="sm" len="sm"/>
            </a:ln>
          </p:spPr>
        </p:cxnSp>
        <p:cxnSp>
          <p:nvCxnSpPr>
            <p:cNvPr id="363" name="Google Shape;363;p53" title="Q lines"/>
            <p:cNvCxnSpPr/>
            <p:nvPr/>
          </p:nvCxnSpPr>
          <p:spPr>
            <a:xfrm>
              <a:off x="4304435" y="3119046"/>
              <a:ext cx="0" cy="165600"/>
            </a:xfrm>
            <a:prstGeom prst="straightConnector1">
              <a:avLst/>
            </a:prstGeom>
            <a:noFill/>
            <a:ln w="9525" cap="flat" cmpd="sng">
              <a:solidFill>
                <a:srgbClr val="D8D8D8"/>
              </a:solidFill>
              <a:prstDash val="dash"/>
              <a:miter lim="800000"/>
              <a:headEnd type="none" w="sm" len="sm"/>
              <a:tailEnd type="none" w="sm" len="sm"/>
            </a:ln>
          </p:spPr>
        </p:cxnSp>
        <p:cxnSp>
          <p:nvCxnSpPr>
            <p:cNvPr id="364" name="Google Shape;364;p53" title="Q lines"/>
            <p:cNvCxnSpPr/>
            <p:nvPr/>
          </p:nvCxnSpPr>
          <p:spPr>
            <a:xfrm>
              <a:off x="4951827" y="3119046"/>
              <a:ext cx="0" cy="165600"/>
            </a:xfrm>
            <a:prstGeom prst="straightConnector1">
              <a:avLst/>
            </a:prstGeom>
            <a:noFill/>
            <a:ln w="9525" cap="flat" cmpd="sng">
              <a:solidFill>
                <a:srgbClr val="D8D8D8"/>
              </a:solidFill>
              <a:prstDash val="dash"/>
              <a:miter lim="800000"/>
              <a:headEnd type="none" w="sm" len="sm"/>
              <a:tailEnd type="none" w="sm" len="sm"/>
            </a:ln>
          </p:spPr>
        </p:cxnSp>
        <p:cxnSp>
          <p:nvCxnSpPr>
            <p:cNvPr id="365" name="Google Shape;365;p53" title="Q lines"/>
            <p:cNvCxnSpPr/>
            <p:nvPr/>
          </p:nvCxnSpPr>
          <p:spPr>
            <a:xfrm>
              <a:off x="5599219" y="3119046"/>
              <a:ext cx="0" cy="165600"/>
            </a:xfrm>
            <a:prstGeom prst="straightConnector1">
              <a:avLst/>
            </a:prstGeom>
            <a:noFill/>
            <a:ln w="9525" cap="flat" cmpd="sng">
              <a:solidFill>
                <a:srgbClr val="D8D8D8"/>
              </a:solidFill>
              <a:prstDash val="dash"/>
              <a:miter lim="800000"/>
              <a:headEnd type="none" w="sm" len="sm"/>
              <a:tailEnd type="none" w="sm" len="sm"/>
            </a:ln>
          </p:spPr>
        </p:cxnSp>
        <p:sp>
          <p:nvSpPr>
            <p:cNvPr id="366" name="Google Shape;366;p53" title="Quarter Number"/>
            <p:cNvSpPr txBox="1"/>
            <p:nvPr/>
          </p:nvSpPr>
          <p:spPr>
            <a:xfrm>
              <a:off x="351671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Q1</a:t>
              </a:r>
              <a:endParaRPr sz="661" b="0" i="0" u="none" strike="noStrike" cap="none">
                <a:solidFill>
                  <a:srgbClr val="BFBFBF"/>
                </a:solidFill>
                <a:latin typeface="Arial"/>
                <a:ea typeface="Arial"/>
                <a:cs typeface="Arial"/>
                <a:sym typeface="Arial"/>
              </a:endParaRPr>
            </a:p>
          </p:txBody>
        </p:sp>
        <p:sp>
          <p:nvSpPr>
            <p:cNvPr id="367" name="Google Shape;367;p53" title="Quarter Number"/>
            <p:cNvSpPr txBox="1"/>
            <p:nvPr/>
          </p:nvSpPr>
          <p:spPr>
            <a:xfrm>
              <a:off x="416422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Q2</a:t>
              </a:r>
              <a:endParaRPr sz="661" b="0" i="0" u="none" strike="noStrike" cap="none">
                <a:solidFill>
                  <a:srgbClr val="595959"/>
                </a:solidFill>
                <a:latin typeface="Arial"/>
                <a:ea typeface="Arial"/>
                <a:cs typeface="Arial"/>
                <a:sym typeface="Arial"/>
              </a:endParaRPr>
            </a:p>
          </p:txBody>
        </p:sp>
        <p:sp>
          <p:nvSpPr>
            <p:cNvPr id="368" name="Google Shape;368;p53" title="Quarter Number"/>
            <p:cNvSpPr txBox="1"/>
            <p:nvPr/>
          </p:nvSpPr>
          <p:spPr>
            <a:xfrm>
              <a:off x="481174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Q3</a:t>
              </a:r>
              <a:endParaRPr sz="661" b="0" i="0" u="none" strike="noStrike" cap="none">
                <a:solidFill>
                  <a:srgbClr val="595959"/>
                </a:solidFill>
                <a:latin typeface="Arial"/>
                <a:ea typeface="Arial"/>
                <a:cs typeface="Arial"/>
                <a:sym typeface="Arial"/>
              </a:endParaRPr>
            </a:p>
          </p:txBody>
        </p:sp>
        <p:sp>
          <p:nvSpPr>
            <p:cNvPr id="369" name="Google Shape;369;p53" title="Quarter Number"/>
            <p:cNvSpPr txBox="1"/>
            <p:nvPr/>
          </p:nvSpPr>
          <p:spPr>
            <a:xfrm>
              <a:off x="545925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Q4</a:t>
              </a:r>
              <a:endParaRPr sz="661" b="0" i="0" u="none" strike="noStrike" cap="none">
                <a:solidFill>
                  <a:srgbClr val="595959"/>
                </a:solidFill>
                <a:latin typeface="Arial"/>
                <a:ea typeface="Arial"/>
                <a:cs typeface="Arial"/>
                <a:sym typeface="Arial"/>
              </a:endParaRPr>
            </a:p>
          </p:txBody>
        </p:sp>
      </p:grpSp>
      <p:grpSp>
        <p:nvGrpSpPr>
          <p:cNvPr id="370" name="Google Shape;370;p53" title="Year 1"/>
          <p:cNvGrpSpPr/>
          <p:nvPr/>
        </p:nvGrpSpPr>
        <p:grpSpPr>
          <a:xfrm>
            <a:off x="643241" y="3119049"/>
            <a:ext cx="2190094" cy="561695"/>
            <a:chOff x="791681" y="3119046"/>
            <a:chExt cx="2695500" cy="561695"/>
          </a:xfrm>
        </p:grpSpPr>
        <p:cxnSp>
          <p:nvCxnSpPr>
            <p:cNvPr id="371" name="Google Shape;371;p53" title="Q lines"/>
            <p:cNvCxnSpPr/>
            <p:nvPr/>
          </p:nvCxnSpPr>
          <p:spPr>
            <a:xfrm>
              <a:off x="1703309" y="3119046"/>
              <a:ext cx="0" cy="165600"/>
            </a:xfrm>
            <a:prstGeom prst="straightConnector1">
              <a:avLst/>
            </a:prstGeom>
            <a:noFill/>
            <a:ln w="9525" cap="flat" cmpd="sng">
              <a:solidFill>
                <a:srgbClr val="D8D8D8"/>
              </a:solidFill>
              <a:prstDash val="dash"/>
              <a:miter lim="800000"/>
              <a:headEnd type="none" w="sm" len="sm"/>
              <a:tailEnd type="none" w="sm" len="sm"/>
            </a:ln>
          </p:spPr>
        </p:cxnSp>
        <p:sp>
          <p:nvSpPr>
            <p:cNvPr id="372" name="Google Shape;372;p53" title="Year Arrow"/>
            <p:cNvSpPr/>
            <p:nvPr/>
          </p:nvSpPr>
          <p:spPr>
            <a:xfrm>
              <a:off x="791681" y="3325541"/>
              <a:ext cx="2695500" cy="355200"/>
            </a:xfrm>
            <a:prstGeom prst="rightArrow">
              <a:avLst>
                <a:gd name="adj1" fmla="val 100000"/>
                <a:gd name="adj2" fmla="val 50000"/>
              </a:avLst>
            </a:prstGeom>
            <a:gradFill>
              <a:gsLst>
                <a:gs pos="0">
                  <a:srgbClr val="FBE4D4"/>
                </a:gs>
                <a:gs pos="100000">
                  <a:srgbClr val="EA0C0C"/>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6" b="0" i="0" u="none" strike="noStrike" cap="none">
                <a:solidFill>
                  <a:schemeClr val="lt1"/>
                </a:solidFill>
                <a:latin typeface="Arial"/>
                <a:ea typeface="Arial"/>
                <a:cs typeface="Arial"/>
                <a:sym typeface="Arial"/>
              </a:endParaRPr>
            </a:p>
          </p:txBody>
        </p:sp>
        <p:sp>
          <p:nvSpPr>
            <p:cNvPr id="373" name="Google Shape;373;p53" title="Quarter Background Cirlce"/>
            <p:cNvSpPr/>
            <p:nvPr/>
          </p:nvSpPr>
          <p:spPr>
            <a:xfrm>
              <a:off x="2913639"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74" name="Google Shape;374;p53" title="Quarter Background Cirlce"/>
            <p:cNvSpPr/>
            <p:nvPr/>
          </p:nvSpPr>
          <p:spPr>
            <a:xfrm>
              <a:off x="2256010"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75" name="Google Shape;375;p53" title="Quarter Background Cirlce"/>
            <p:cNvSpPr/>
            <p:nvPr/>
          </p:nvSpPr>
          <p:spPr>
            <a:xfrm>
              <a:off x="1611747"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sp>
          <p:nvSpPr>
            <p:cNvPr id="376" name="Google Shape;376;p53" title="Quarter Background Cirlce"/>
            <p:cNvSpPr/>
            <p:nvPr/>
          </p:nvSpPr>
          <p:spPr>
            <a:xfrm>
              <a:off x="965783" y="3403274"/>
              <a:ext cx="211500" cy="211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925" b="0" i="0" u="none" strike="noStrike" cap="none">
                <a:solidFill>
                  <a:schemeClr val="lt1"/>
                </a:solidFill>
                <a:latin typeface="Arial"/>
                <a:ea typeface="Arial"/>
                <a:cs typeface="Arial"/>
                <a:sym typeface="Arial"/>
              </a:endParaRPr>
            </a:p>
          </p:txBody>
        </p:sp>
        <p:cxnSp>
          <p:nvCxnSpPr>
            <p:cNvPr id="377" name="Google Shape;377;p53" title="Q lines"/>
            <p:cNvCxnSpPr/>
            <p:nvPr/>
          </p:nvCxnSpPr>
          <p:spPr>
            <a:xfrm>
              <a:off x="1067475" y="3119046"/>
              <a:ext cx="0" cy="165600"/>
            </a:xfrm>
            <a:prstGeom prst="straightConnector1">
              <a:avLst/>
            </a:prstGeom>
            <a:noFill/>
            <a:ln w="15875" cap="flat" cmpd="sng">
              <a:solidFill>
                <a:srgbClr val="3F3F3F"/>
              </a:solidFill>
              <a:prstDash val="solid"/>
              <a:miter lim="800000"/>
              <a:headEnd type="none" w="sm" len="sm"/>
              <a:tailEnd type="none" w="sm" len="sm"/>
            </a:ln>
          </p:spPr>
        </p:cxnSp>
        <p:cxnSp>
          <p:nvCxnSpPr>
            <p:cNvPr id="378" name="Google Shape;378;p53" title="Q lines"/>
            <p:cNvCxnSpPr/>
            <p:nvPr/>
          </p:nvCxnSpPr>
          <p:spPr>
            <a:xfrm>
              <a:off x="2362259" y="3119046"/>
              <a:ext cx="0" cy="165600"/>
            </a:xfrm>
            <a:prstGeom prst="straightConnector1">
              <a:avLst/>
            </a:prstGeom>
            <a:noFill/>
            <a:ln w="9525" cap="flat" cmpd="sng">
              <a:solidFill>
                <a:srgbClr val="D8D8D8"/>
              </a:solidFill>
              <a:prstDash val="dash"/>
              <a:miter lim="800000"/>
              <a:headEnd type="none" w="sm" len="sm"/>
              <a:tailEnd type="none" w="sm" len="sm"/>
            </a:ln>
          </p:spPr>
        </p:cxnSp>
        <p:cxnSp>
          <p:nvCxnSpPr>
            <p:cNvPr id="379" name="Google Shape;379;p53" title="Q lines"/>
            <p:cNvCxnSpPr/>
            <p:nvPr/>
          </p:nvCxnSpPr>
          <p:spPr>
            <a:xfrm>
              <a:off x="3009651" y="3119046"/>
              <a:ext cx="0" cy="165600"/>
            </a:xfrm>
            <a:prstGeom prst="straightConnector1">
              <a:avLst/>
            </a:prstGeom>
            <a:noFill/>
            <a:ln w="9525" cap="flat" cmpd="sng">
              <a:solidFill>
                <a:srgbClr val="D8D8D8"/>
              </a:solidFill>
              <a:prstDash val="dash"/>
              <a:miter lim="800000"/>
              <a:headEnd type="none" w="sm" len="sm"/>
              <a:tailEnd type="none" w="sm" len="sm"/>
            </a:ln>
          </p:spPr>
        </p:cxnSp>
        <p:sp>
          <p:nvSpPr>
            <p:cNvPr id="380" name="Google Shape;380;p53" title="Quarter Number"/>
            <p:cNvSpPr txBox="1"/>
            <p:nvPr/>
          </p:nvSpPr>
          <p:spPr>
            <a:xfrm>
              <a:off x="92665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Q1</a:t>
              </a:r>
              <a:endParaRPr sz="661" b="0" i="0" u="none" strike="noStrike" cap="none">
                <a:solidFill>
                  <a:srgbClr val="BFBFBF"/>
                </a:solidFill>
                <a:latin typeface="Arial"/>
                <a:ea typeface="Arial"/>
                <a:cs typeface="Arial"/>
                <a:sym typeface="Arial"/>
              </a:endParaRPr>
            </a:p>
          </p:txBody>
        </p:sp>
        <p:sp>
          <p:nvSpPr>
            <p:cNvPr id="381" name="Google Shape;381;p53" title="Quarter Number"/>
            <p:cNvSpPr txBox="1"/>
            <p:nvPr/>
          </p:nvSpPr>
          <p:spPr>
            <a:xfrm>
              <a:off x="157416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Q2</a:t>
              </a:r>
              <a:endParaRPr sz="661" b="0" i="0" u="none" strike="noStrike" cap="none">
                <a:solidFill>
                  <a:srgbClr val="595959"/>
                </a:solidFill>
                <a:latin typeface="Arial"/>
                <a:ea typeface="Arial"/>
                <a:cs typeface="Arial"/>
                <a:sym typeface="Arial"/>
              </a:endParaRPr>
            </a:p>
          </p:txBody>
        </p:sp>
        <p:sp>
          <p:nvSpPr>
            <p:cNvPr id="382" name="Google Shape;382;p53" title="Quarter Number"/>
            <p:cNvSpPr txBox="1"/>
            <p:nvPr/>
          </p:nvSpPr>
          <p:spPr>
            <a:xfrm>
              <a:off x="222168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Q3</a:t>
              </a:r>
              <a:endParaRPr sz="661" b="0" i="0" u="none" strike="noStrike" cap="none">
                <a:solidFill>
                  <a:srgbClr val="595959"/>
                </a:solidFill>
                <a:latin typeface="Arial"/>
                <a:ea typeface="Arial"/>
                <a:cs typeface="Arial"/>
                <a:sym typeface="Arial"/>
              </a:endParaRPr>
            </a:p>
          </p:txBody>
        </p:sp>
        <p:sp>
          <p:nvSpPr>
            <p:cNvPr id="383" name="Google Shape;383;p53" title="Quarter Number"/>
            <p:cNvSpPr txBox="1"/>
            <p:nvPr/>
          </p:nvSpPr>
          <p:spPr>
            <a:xfrm>
              <a:off x="286919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661" b="1" i="0" u="none" strike="noStrike" cap="none">
                  <a:solidFill>
                    <a:srgbClr val="595959"/>
                  </a:solidFill>
                  <a:latin typeface="Arial"/>
                  <a:ea typeface="Arial"/>
                  <a:cs typeface="Arial"/>
                  <a:sym typeface="Arial"/>
                </a:rPr>
                <a:t>Q4</a:t>
              </a:r>
              <a:endParaRPr sz="661" b="0" i="0" u="none" strike="noStrike" cap="none">
                <a:solidFill>
                  <a:srgbClr val="595959"/>
                </a:solidFill>
                <a:latin typeface="Arial"/>
                <a:ea typeface="Arial"/>
                <a:cs typeface="Arial"/>
                <a:sym typeface="Arial"/>
              </a:endParaRPr>
            </a:p>
          </p:txBody>
        </p:sp>
      </p:grpSp>
      <p:sp>
        <p:nvSpPr>
          <p:cNvPr id="384" name="Google Shape;384;p53"/>
          <p:cNvSpPr txBox="1">
            <a:spLocks noGrp="1"/>
          </p:cNvSpPr>
          <p:nvPr>
            <p:ph type="body" idx="3"/>
          </p:nvPr>
        </p:nvSpPr>
        <p:spPr>
          <a:xfrm>
            <a:off x="4772880" y="1515071"/>
            <a:ext cx="1243500" cy="629100"/>
          </a:xfrm>
          <a:prstGeom prst="rect">
            <a:avLst/>
          </a:prstGeom>
          <a:noFill/>
          <a:ln>
            <a:noFill/>
          </a:ln>
        </p:spPr>
        <p:txBody>
          <a:bodyPr spcFirstLastPara="1" wrap="square" lIns="91425" tIns="45700" rIns="91425" bIns="45700" anchor="t" anchorCtr="0"/>
          <a:lstStyle>
            <a:lvl1pPr marL="371475" lvl="0" indent="-185738" algn="ctr" rtl="0">
              <a:lnSpc>
                <a:spcPct val="100000"/>
              </a:lnSpc>
              <a:spcBef>
                <a:spcPts val="0"/>
              </a:spcBef>
              <a:spcAft>
                <a:spcPts val="0"/>
              </a:spcAft>
              <a:buClr>
                <a:schemeClr val="dk1"/>
              </a:buClr>
              <a:buSzPts val="1300"/>
              <a:buFont typeface="Calibri"/>
              <a:buNone/>
              <a:defRPr sz="1056"/>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385" name="Google Shape;385;p53"/>
          <p:cNvSpPr txBox="1">
            <a:spLocks noGrp="1"/>
          </p:cNvSpPr>
          <p:nvPr>
            <p:ph type="body" idx="4"/>
          </p:nvPr>
        </p:nvSpPr>
        <p:spPr>
          <a:xfrm>
            <a:off x="7930162" y="1515071"/>
            <a:ext cx="1243500" cy="629100"/>
          </a:xfrm>
          <a:prstGeom prst="rect">
            <a:avLst/>
          </a:prstGeom>
          <a:noFill/>
          <a:ln>
            <a:noFill/>
          </a:ln>
        </p:spPr>
        <p:txBody>
          <a:bodyPr spcFirstLastPara="1" wrap="square" lIns="91425" tIns="45700" rIns="91425" bIns="45700" anchor="t" anchorCtr="0"/>
          <a:lstStyle>
            <a:lvl1pPr marL="371475" lvl="0" indent="-185738" algn="ctr" rtl="0">
              <a:lnSpc>
                <a:spcPct val="100000"/>
              </a:lnSpc>
              <a:spcBef>
                <a:spcPts val="0"/>
              </a:spcBef>
              <a:spcAft>
                <a:spcPts val="0"/>
              </a:spcAft>
              <a:buClr>
                <a:schemeClr val="dk1"/>
              </a:buClr>
              <a:buSzPts val="1300"/>
              <a:buFont typeface="Calibri"/>
              <a:buNone/>
              <a:defRPr sz="1056"/>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386" name="Google Shape;386;p53"/>
          <p:cNvSpPr txBox="1">
            <a:spLocks noGrp="1"/>
          </p:cNvSpPr>
          <p:nvPr>
            <p:ph type="body" idx="5"/>
          </p:nvPr>
        </p:nvSpPr>
        <p:spPr>
          <a:xfrm>
            <a:off x="482973" y="4927574"/>
            <a:ext cx="1243500" cy="629100"/>
          </a:xfrm>
          <a:prstGeom prst="rect">
            <a:avLst/>
          </a:prstGeom>
          <a:noFill/>
          <a:ln>
            <a:noFill/>
          </a:ln>
        </p:spPr>
        <p:txBody>
          <a:bodyPr spcFirstLastPara="1" wrap="square" lIns="91425" tIns="45700" rIns="91425" bIns="45700" anchor="t" anchorCtr="0"/>
          <a:lstStyle>
            <a:lvl1pPr marL="371475" lvl="0" indent="-185738" algn="ctr" rtl="0">
              <a:lnSpc>
                <a:spcPct val="100000"/>
              </a:lnSpc>
              <a:spcBef>
                <a:spcPts val="0"/>
              </a:spcBef>
              <a:spcAft>
                <a:spcPts val="0"/>
              </a:spcAft>
              <a:buClr>
                <a:schemeClr val="dk1"/>
              </a:buClr>
              <a:buSzPts val="1300"/>
              <a:buFont typeface="Calibri"/>
              <a:buNone/>
              <a:defRPr sz="1056"/>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387" name="Google Shape;387;p53"/>
          <p:cNvSpPr txBox="1">
            <a:spLocks noGrp="1"/>
          </p:cNvSpPr>
          <p:nvPr>
            <p:ph type="body" idx="6"/>
          </p:nvPr>
        </p:nvSpPr>
        <p:spPr>
          <a:xfrm>
            <a:off x="2596934" y="4927574"/>
            <a:ext cx="1243500" cy="629100"/>
          </a:xfrm>
          <a:prstGeom prst="rect">
            <a:avLst/>
          </a:prstGeom>
          <a:noFill/>
          <a:ln>
            <a:noFill/>
          </a:ln>
        </p:spPr>
        <p:txBody>
          <a:bodyPr spcFirstLastPara="1" wrap="square" lIns="91425" tIns="45700" rIns="91425" bIns="45700" anchor="t" anchorCtr="0"/>
          <a:lstStyle>
            <a:lvl1pPr marL="371475" lvl="0" indent="-185738" algn="ctr" rtl="0">
              <a:lnSpc>
                <a:spcPct val="100000"/>
              </a:lnSpc>
              <a:spcBef>
                <a:spcPts val="0"/>
              </a:spcBef>
              <a:spcAft>
                <a:spcPts val="0"/>
              </a:spcAft>
              <a:buClr>
                <a:schemeClr val="dk1"/>
              </a:buClr>
              <a:buSzPts val="1300"/>
              <a:buFont typeface="Calibri"/>
              <a:buNone/>
              <a:defRPr sz="1056"/>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388" name="Google Shape;388;p53"/>
          <p:cNvSpPr txBox="1">
            <a:spLocks noGrp="1"/>
          </p:cNvSpPr>
          <p:nvPr>
            <p:ph type="body" idx="7"/>
          </p:nvPr>
        </p:nvSpPr>
        <p:spPr>
          <a:xfrm>
            <a:off x="4718554" y="4927574"/>
            <a:ext cx="1243500" cy="629100"/>
          </a:xfrm>
          <a:prstGeom prst="rect">
            <a:avLst/>
          </a:prstGeom>
          <a:noFill/>
          <a:ln>
            <a:noFill/>
          </a:ln>
        </p:spPr>
        <p:txBody>
          <a:bodyPr spcFirstLastPara="1" wrap="square" lIns="91425" tIns="45700" rIns="91425" bIns="45700" anchor="t" anchorCtr="0"/>
          <a:lstStyle>
            <a:lvl1pPr marL="371475" lvl="0" indent="-185738" algn="ctr" rtl="0">
              <a:lnSpc>
                <a:spcPct val="100000"/>
              </a:lnSpc>
              <a:spcBef>
                <a:spcPts val="0"/>
              </a:spcBef>
              <a:spcAft>
                <a:spcPts val="0"/>
              </a:spcAft>
              <a:buClr>
                <a:schemeClr val="dk1"/>
              </a:buClr>
              <a:buSzPts val="1300"/>
              <a:buFont typeface="Calibri"/>
              <a:buNone/>
              <a:defRPr sz="1056"/>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389" name="Google Shape;389;p53"/>
          <p:cNvSpPr txBox="1">
            <a:spLocks noGrp="1"/>
          </p:cNvSpPr>
          <p:nvPr>
            <p:ph type="body" idx="8"/>
          </p:nvPr>
        </p:nvSpPr>
        <p:spPr>
          <a:xfrm>
            <a:off x="6794218" y="4927574"/>
            <a:ext cx="1243500" cy="629100"/>
          </a:xfrm>
          <a:prstGeom prst="rect">
            <a:avLst/>
          </a:prstGeom>
          <a:noFill/>
          <a:ln>
            <a:noFill/>
          </a:ln>
        </p:spPr>
        <p:txBody>
          <a:bodyPr spcFirstLastPara="1" wrap="square" lIns="91425" tIns="45700" rIns="91425" bIns="45700" anchor="t" anchorCtr="0"/>
          <a:lstStyle>
            <a:lvl1pPr marL="371475" lvl="0" indent="-185738" algn="ctr" rtl="0">
              <a:lnSpc>
                <a:spcPct val="100000"/>
              </a:lnSpc>
              <a:spcBef>
                <a:spcPts val="0"/>
              </a:spcBef>
              <a:spcAft>
                <a:spcPts val="0"/>
              </a:spcAft>
              <a:buClr>
                <a:schemeClr val="dk1"/>
              </a:buClr>
              <a:buSzPts val="1300"/>
              <a:buFont typeface="Calibri"/>
              <a:buNone/>
              <a:defRPr sz="1056"/>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
        <p:nvSpPr>
          <p:cNvPr id="390" name="Google Shape;390;p53"/>
          <p:cNvSpPr txBox="1">
            <a:spLocks noGrp="1"/>
          </p:cNvSpPr>
          <p:nvPr>
            <p:ph type="body" idx="9"/>
          </p:nvPr>
        </p:nvSpPr>
        <p:spPr>
          <a:xfrm>
            <a:off x="482973" y="5724950"/>
            <a:ext cx="8855400" cy="594900"/>
          </a:xfrm>
          <a:prstGeom prst="rect">
            <a:avLst/>
          </a:prstGeom>
          <a:noFill/>
          <a:ln>
            <a:noFill/>
          </a:ln>
        </p:spPr>
        <p:txBody>
          <a:bodyPr spcFirstLastPara="1" wrap="square" lIns="91425" tIns="45700" rIns="91425" bIns="45700" anchor="ctr" anchorCtr="0"/>
          <a:lstStyle>
            <a:lvl1pPr marL="371475" lvl="0" indent="-185738" algn="ctr" rtl="0">
              <a:lnSpc>
                <a:spcPct val="90000"/>
              </a:lnSpc>
              <a:spcBef>
                <a:spcPts val="661"/>
              </a:spcBef>
              <a:spcAft>
                <a:spcPts val="0"/>
              </a:spcAft>
              <a:buClr>
                <a:schemeClr val="dk1"/>
              </a:buClr>
              <a:buSzPts val="1950"/>
              <a:buFont typeface="Calibri"/>
              <a:buNone/>
              <a:defRPr sz="1584">
                <a:latin typeface="Calibri"/>
                <a:ea typeface="Calibri"/>
                <a:cs typeface="Calibri"/>
                <a:sym typeface="Calibri"/>
              </a:defRPr>
            </a:lvl1pPr>
            <a:lvl2pPr marL="742950" lvl="1" indent="-278606" algn="l" rtl="0">
              <a:lnSpc>
                <a:spcPct val="90000"/>
              </a:lnSpc>
              <a:spcBef>
                <a:spcPts val="330"/>
              </a:spcBef>
              <a:spcAft>
                <a:spcPts val="0"/>
              </a:spcAft>
              <a:buSzPts val="1800"/>
              <a:buChar char="▪"/>
              <a:defRPr/>
            </a:lvl2pPr>
            <a:lvl3pPr marL="1114425" lvl="2" indent="-278606" algn="l" rtl="0">
              <a:lnSpc>
                <a:spcPct val="90000"/>
              </a:lnSpc>
              <a:spcBef>
                <a:spcPts val="330"/>
              </a:spcBef>
              <a:spcAft>
                <a:spcPts val="0"/>
              </a:spcAft>
              <a:buSzPts val="1800"/>
              <a:buChar char="▪"/>
              <a:defRPr/>
            </a:lvl3pPr>
            <a:lvl4pPr marL="1485900" lvl="3" indent="-278606" algn="l" rtl="0">
              <a:lnSpc>
                <a:spcPct val="90000"/>
              </a:lnSpc>
              <a:spcBef>
                <a:spcPts val="330"/>
              </a:spcBef>
              <a:spcAft>
                <a:spcPts val="0"/>
              </a:spcAft>
              <a:buSzPts val="1800"/>
              <a:buChar char="▪"/>
              <a:defRPr/>
            </a:lvl4pPr>
            <a:lvl5pPr marL="1857375" lvl="4" indent="-278606" algn="l" rtl="0">
              <a:lnSpc>
                <a:spcPct val="90000"/>
              </a:lnSpc>
              <a:spcBef>
                <a:spcPts val="330"/>
              </a:spcBef>
              <a:spcAft>
                <a:spcPts val="0"/>
              </a:spcAft>
              <a:buSzPts val="1800"/>
              <a:buChar char="▪"/>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229956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1"/>
        <p:cNvGrpSpPr/>
        <p:nvPr/>
      </p:nvGrpSpPr>
      <p:grpSpPr>
        <a:xfrm>
          <a:off x="0" y="0"/>
          <a:ext cx="0" cy="0"/>
          <a:chOff x="0" y="0"/>
          <a:chExt cx="0" cy="0"/>
        </a:xfrm>
      </p:grpSpPr>
      <p:sp>
        <p:nvSpPr>
          <p:cNvPr id="392" name="Google Shape;392;p54"/>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3" name="Google Shape;393;p54"/>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4" name="Google Shape;394;p54"/>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0611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and Text">
  <p:cSld name="1_Title and Text">
    <p:spTree>
      <p:nvGrpSpPr>
        <p:cNvPr id="1" name="Shape 395"/>
        <p:cNvGrpSpPr/>
        <p:nvPr/>
      </p:nvGrpSpPr>
      <p:grpSpPr>
        <a:xfrm>
          <a:off x="0" y="0"/>
          <a:ext cx="0" cy="0"/>
          <a:chOff x="0" y="0"/>
          <a:chExt cx="0" cy="0"/>
        </a:xfrm>
      </p:grpSpPr>
      <p:sp>
        <p:nvSpPr>
          <p:cNvPr id="396" name="Google Shape;396;p55"/>
          <p:cNvSpPr txBox="1">
            <a:spLocks noGrp="1"/>
          </p:cNvSpPr>
          <p:nvPr>
            <p:ph type="title"/>
          </p:nvPr>
        </p:nvSpPr>
        <p:spPr>
          <a:xfrm>
            <a:off x="1426679" y="243951"/>
            <a:ext cx="7798200" cy="7101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000000"/>
              </a:buClr>
              <a:buSzPts val="2925"/>
              <a:buFont typeface="Calibri"/>
              <a:buNone/>
              <a:defRPr>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7" name="Google Shape;397;p55"/>
          <p:cNvSpPr txBox="1">
            <a:spLocks noGrp="1"/>
          </p:cNvSpPr>
          <p:nvPr>
            <p:ph type="body" idx="1"/>
          </p:nvPr>
        </p:nvSpPr>
        <p:spPr>
          <a:xfrm>
            <a:off x="457200" y="1508400"/>
            <a:ext cx="8992800" cy="4590000"/>
          </a:xfrm>
          <a:prstGeom prst="rect">
            <a:avLst/>
          </a:prstGeom>
          <a:noFill/>
          <a:ln>
            <a:noFill/>
          </a:ln>
        </p:spPr>
        <p:txBody>
          <a:bodyPr spcFirstLastPara="1" wrap="square" lIns="91425" tIns="45700" rIns="91425" bIns="45700" anchor="t" anchorCtr="0"/>
          <a:lstStyle>
            <a:lvl1pPr marL="371475" lvl="0" indent="-185738" algn="l" rtl="0">
              <a:lnSpc>
                <a:spcPct val="90000"/>
              </a:lnSpc>
              <a:spcBef>
                <a:spcPts val="661"/>
              </a:spcBef>
              <a:spcAft>
                <a:spcPts val="0"/>
              </a:spcAft>
              <a:buClr>
                <a:srgbClr val="000000"/>
              </a:buClr>
              <a:buSzPts val="2275"/>
              <a:buFont typeface="Calibri"/>
              <a:buNone/>
              <a:defRPr>
                <a:solidFill>
                  <a:srgbClr val="000000"/>
                </a:solidFill>
              </a:defRPr>
            </a:lvl1pPr>
            <a:lvl2pPr marL="742950" lvl="1" indent="-286345" algn="l" rtl="0">
              <a:lnSpc>
                <a:spcPct val="90000"/>
              </a:lnSpc>
              <a:spcBef>
                <a:spcPts val="330"/>
              </a:spcBef>
              <a:spcAft>
                <a:spcPts val="0"/>
              </a:spcAft>
              <a:buSzPts val="1950"/>
              <a:buChar char="▪"/>
              <a:defRPr>
                <a:solidFill>
                  <a:srgbClr val="000000"/>
                </a:solidFill>
              </a:defRPr>
            </a:lvl2pPr>
            <a:lvl3pPr marL="1114425" lvl="2" indent="-269577" algn="l" rtl="0">
              <a:lnSpc>
                <a:spcPct val="90000"/>
              </a:lnSpc>
              <a:spcBef>
                <a:spcPts val="330"/>
              </a:spcBef>
              <a:spcAft>
                <a:spcPts val="0"/>
              </a:spcAft>
              <a:buSzPts val="1625"/>
              <a:buChar char="▪"/>
              <a:defRPr>
                <a:solidFill>
                  <a:srgbClr val="000000"/>
                </a:solidFill>
              </a:defRPr>
            </a:lvl3pPr>
            <a:lvl4pPr marL="1485900" lvl="3" indent="-261219" algn="l" rtl="0">
              <a:lnSpc>
                <a:spcPct val="90000"/>
              </a:lnSpc>
              <a:spcBef>
                <a:spcPts val="330"/>
              </a:spcBef>
              <a:spcAft>
                <a:spcPts val="0"/>
              </a:spcAft>
              <a:buSzPts val="1463"/>
              <a:buChar char="▪"/>
              <a:defRPr>
                <a:solidFill>
                  <a:srgbClr val="000000"/>
                </a:solidFill>
              </a:defRPr>
            </a:lvl4pPr>
            <a:lvl5pPr marL="1857375" lvl="4" indent="-261219" algn="l" rtl="0">
              <a:lnSpc>
                <a:spcPct val="90000"/>
              </a:lnSpc>
              <a:spcBef>
                <a:spcPts val="330"/>
              </a:spcBef>
              <a:spcAft>
                <a:spcPts val="0"/>
              </a:spcAft>
              <a:buSzPts val="1463"/>
              <a:buChar char="▪"/>
              <a:defRPr>
                <a:solidFill>
                  <a:srgbClr val="000000"/>
                </a:solidFill>
              </a:defRPr>
            </a:lvl5pPr>
            <a:lvl6pPr marL="2228850" lvl="5" indent="-278606" algn="l" rtl="0">
              <a:lnSpc>
                <a:spcPct val="90000"/>
              </a:lnSpc>
              <a:spcBef>
                <a:spcPts val="330"/>
              </a:spcBef>
              <a:spcAft>
                <a:spcPts val="0"/>
              </a:spcAft>
              <a:buClr>
                <a:schemeClr val="dk1"/>
              </a:buClr>
              <a:buSzPts val="1800"/>
              <a:buChar char="•"/>
              <a:defRPr/>
            </a:lvl6pPr>
            <a:lvl7pPr marL="2600325" lvl="6" indent="-278606" algn="l" rtl="0">
              <a:lnSpc>
                <a:spcPct val="90000"/>
              </a:lnSpc>
              <a:spcBef>
                <a:spcPts val="330"/>
              </a:spcBef>
              <a:spcAft>
                <a:spcPts val="0"/>
              </a:spcAft>
              <a:buClr>
                <a:schemeClr val="dk1"/>
              </a:buClr>
              <a:buSzPts val="1800"/>
              <a:buChar char="•"/>
              <a:defRPr/>
            </a:lvl7pPr>
            <a:lvl8pPr marL="2971800" lvl="7" indent="-278606" algn="l" rtl="0">
              <a:lnSpc>
                <a:spcPct val="90000"/>
              </a:lnSpc>
              <a:spcBef>
                <a:spcPts val="330"/>
              </a:spcBef>
              <a:spcAft>
                <a:spcPts val="0"/>
              </a:spcAft>
              <a:buClr>
                <a:schemeClr val="dk1"/>
              </a:buClr>
              <a:buSzPts val="1800"/>
              <a:buChar char="•"/>
              <a:defRPr/>
            </a:lvl8pPr>
            <a:lvl9pPr marL="3343275" lvl="8" indent="-278606" algn="l" rtl="0">
              <a:lnSpc>
                <a:spcPct val="90000"/>
              </a:lnSpc>
              <a:spcBef>
                <a:spcPts val="33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64239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p>
        </p:txBody>
      </p:sp>
      <p:sp>
        <p:nvSpPr>
          <p:cNvPr id="8" name="Text Placeholder 7"/>
          <p:cNvSpPr>
            <a:spLocks noGrp="1"/>
          </p:cNvSpPr>
          <p:nvPr>
            <p:ph type="body" sz="quarter" idx="13"/>
          </p:nvPr>
        </p:nvSpPr>
        <p:spPr>
          <a:xfrm>
            <a:off x="457200" y="1508400"/>
            <a:ext cx="8992800" cy="4590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0162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681037" y="1825626"/>
            <a:ext cx="8543924" cy="4302459"/>
          </a:xfrm>
        </p:spPr>
        <p:txBody>
          <a:bodyPr/>
          <a:lstStyle>
            <a:lvl1pPr marL="0" indent="0">
              <a:buNone/>
              <a:defRPr b="1">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300163" indent="-185738">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6035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 Opener - Section">
  <p:cSld name="TEA Opener - Section">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23"/>
          <p:cNvSpPr txBox="1">
            <a:spLocks noGrp="1"/>
          </p:cNvSpPr>
          <p:nvPr>
            <p:ph type="title"/>
          </p:nvPr>
        </p:nvSpPr>
        <p:spPr>
          <a:xfrm>
            <a:off x="1238251" y="2872511"/>
            <a:ext cx="7424697" cy="1455647"/>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0"/>
              </a:spcBef>
              <a:spcAft>
                <a:spcPts val="0"/>
              </a:spcAft>
              <a:buClr>
                <a:srgbClr val="3C6EBE"/>
              </a:buClr>
              <a:buSzPts val="6000"/>
              <a:buFont typeface="Calibri"/>
              <a:buNone/>
              <a:defRPr sz="4875" b="1" i="0" u="none" strike="noStrike" cap="none">
                <a:solidFill>
                  <a:srgbClr val="3C6EBE"/>
                </a:solidFill>
                <a:latin typeface="Calibri"/>
                <a:ea typeface="Calibri"/>
                <a:cs typeface="Calibri"/>
                <a:sym typeface="Calibri"/>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
        <p:nvSpPr>
          <p:cNvPr id="261" name="Google Shape;261;p23"/>
          <p:cNvSpPr txBox="1">
            <a:spLocks noGrp="1"/>
          </p:cNvSpPr>
          <p:nvPr>
            <p:ph type="dt" idx="10"/>
          </p:nvPr>
        </p:nvSpPr>
        <p:spPr>
          <a:xfrm>
            <a:off x="681038" y="6507579"/>
            <a:ext cx="2228850" cy="21389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23"/>
          <p:cNvSpPr txBox="1">
            <a:spLocks noGrp="1"/>
          </p:cNvSpPr>
          <p:nvPr>
            <p:ph type="ftr" idx="11"/>
          </p:nvPr>
        </p:nvSpPr>
        <p:spPr>
          <a:xfrm>
            <a:off x="3281363" y="6507579"/>
            <a:ext cx="3343275" cy="2138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23"/>
          <p:cNvSpPr txBox="1">
            <a:spLocks noGrp="1"/>
          </p:cNvSpPr>
          <p:nvPr>
            <p:ph type="sldNum" idx="12"/>
          </p:nvPr>
        </p:nvSpPr>
        <p:spPr>
          <a:xfrm>
            <a:off x="6996113" y="6507579"/>
            <a:ext cx="2228850" cy="213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64" name="Google Shape;264;p23"/>
          <p:cNvSpPr txBox="1">
            <a:spLocks noGrp="1"/>
          </p:cNvSpPr>
          <p:nvPr>
            <p:ph type="subTitle" idx="1"/>
          </p:nvPr>
        </p:nvSpPr>
        <p:spPr>
          <a:xfrm>
            <a:off x="1238250" y="4328160"/>
            <a:ext cx="7429500" cy="865633"/>
          </a:xfrm>
          <a:prstGeom prst="rect">
            <a:avLst/>
          </a:prstGeom>
          <a:solidFill>
            <a:srgbClr val="F2F2F2"/>
          </a:solidFill>
          <a:ln>
            <a:noFill/>
          </a:ln>
        </p:spPr>
        <p:txBody>
          <a:bodyPr spcFirstLastPara="1" wrap="square" lIns="91425" tIns="45700" rIns="91425" bIns="45700" anchor="t" anchorCtr="0"/>
          <a:lstStyle>
            <a:lvl1pPr marR="0" lvl="0" algn="ctr" rtl="0">
              <a:lnSpc>
                <a:spcPct val="90000"/>
              </a:lnSpc>
              <a:spcBef>
                <a:spcPts val="813"/>
              </a:spcBef>
              <a:spcAft>
                <a:spcPts val="0"/>
              </a:spcAft>
              <a:buClr>
                <a:srgbClr val="44546A"/>
              </a:buClr>
              <a:buSzPts val="2400"/>
              <a:buFont typeface="Arial"/>
              <a:buNone/>
              <a:defRPr sz="1950" b="1" i="0" u="none" strike="noStrike" cap="none">
                <a:solidFill>
                  <a:srgbClr val="44546A"/>
                </a:solidFill>
                <a:latin typeface="Calibri"/>
                <a:ea typeface="Calibri"/>
                <a:cs typeface="Calibri"/>
                <a:sym typeface="Calibri"/>
              </a:defRPr>
            </a:lvl1pPr>
            <a:lvl2pPr marR="0" lvl="1" algn="ctr" rtl="0">
              <a:lnSpc>
                <a:spcPct val="90000"/>
              </a:lnSpc>
              <a:spcBef>
                <a:spcPts val="406"/>
              </a:spcBef>
              <a:spcAft>
                <a:spcPts val="0"/>
              </a:spcAft>
              <a:buClr>
                <a:schemeClr val="dk1"/>
              </a:buClr>
              <a:buSzPts val="2000"/>
              <a:buFont typeface="Arial"/>
              <a:buNone/>
              <a:defRPr sz="1625" b="0" i="0" u="none" strike="noStrike" cap="none">
                <a:solidFill>
                  <a:schemeClr val="dk1"/>
                </a:solidFill>
                <a:latin typeface="Calibri"/>
                <a:ea typeface="Calibri"/>
                <a:cs typeface="Calibri"/>
                <a:sym typeface="Calibri"/>
              </a:defRPr>
            </a:lvl2pPr>
            <a:lvl3pPr marR="0" lvl="2" algn="ctr" rtl="0">
              <a:lnSpc>
                <a:spcPct val="90000"/>
              </a:lnSpc>
              <a:spcBef>
                <a:spcPts val="406"/>
              </a:spcBef>
              <a:spcAft>
                <a:spcPts val="0"/>
              </a:spcAft>
              <a:buClr>
                <a:schemeClr val="dk1"/>
              </a:buClr>
              <a:buSzPts val="1800"/>
              <a:buFont typeface="Arial"/>
              <a:buNone/>
              <a:defRPr sz="1463" b="0" i="0" u="none" strike="noStrike" cap="none">
                <a:solidFill>
                  <a:schemeClr val="dk1"/>
                </a:solidFill>
                <a:latin typeface="Calibri"/>
                <a:ea typeface="Calibri"/>
                <a:cs typeface="Calibri"/>
                <a:sym typeface="Calibri"/>
              </a:defRPr>
            </a:lvl3pPr>
            <a:lvl4pPr marR="0" lvl="3"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4pPr>
            <a:lvl5pPr marR="0" lvl="4"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5pPr>
            <a:lvl6pPr marR="0" lvl="5"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6pPr>
            <a:lvl7pPr marR="0" lvl="6"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7pPr>
            <a:lvl8pPr marR="0" lvl="7"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8pPr>
            <a:lvl9pPr marR="0" lvl="8"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65" name="Google Shape;265;p23"/>
          <p:cNvSpPr>
            <a:spLocks noGrp="1"/>
          </p:cNvSpPr>
          <p:nvPr>
            <p:ph type="pic" idx="2"/>
          </p:nvPr>
        </p:nvSpPr>
        <p:spPr>
          <a:xfrm>
            <a:off x="0" y="1257300"/>
            <a:ext cx="9906000" cy="5600700"/>
          </a:xfrm>
          <a:prstGeom prst="rect">
            <a:avLst/>
          </a:prstGeom>
          <a:noFill/>
          <a:ln>
            <a:noFill/>
          </a:ln>
        </p:spPr>
        <p:txBody>
          <a:bodyPr spcFirstLastPara="1" wrap="square" lIns="91425" tIns="45700" rIns="91425" bIns="45700" anchor="t" anchorCtr="0"/>
          <a:lstStyle>
            <a:lvl1pPr marR="0" lvl="0" algn="l" rtl="0">
              <a:lnSpc>
                <a:spcPct val="90000"/>
              </a:lnSpc>
              <a:spcBef>
                <a:spcPts val="813"/>
              </a:spcBef>
              <a:spcAft>
                <a:spcPts val="0"/>
              </a:spcAft>
              <a:buClr>
                <a:schemeClr val="dk1"/>
              </a:buClr>
              <a:buSzPts val="2800"/>
              <a:buFont typeface="Arial"/>
              <a:buChar char="•"/>
              <a:defRPr sz="2275" b="0" i="0" u="none" strike="noStrike" cap="none">
                <a:solidFill>
                  <a:schemeClr val="dk1"/>
                </a:solidFill>
                <a:latin typeface="Calibri"/>
                <a:ea typeface="Calibri"/>
                <a:cs typeface="Calibri"/>
                <a:sym typeface="Calibri"/>
              </a:defRPr>
            </a:lvl1pPr>
            <a:lvl2pPr marR="0" lvl="1"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R="0" lvl="2"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R="0" lvl="3"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R="0" lvl="4"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R="0" lvl="5"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R="0" lvl="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R="0" lvl="7"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R="0" lvl="8"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391545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8250" y="2858440"/>
            <a:ext cx="7429500" cy="1455651"/>
          </a:xfrm>
          <a:solidFill>
            <a:schemeClr val="bg1">
              <a:lumMod val="95000"/>
            </a:schemeClr>
          </a:solidFill>
        </p:spPr>
        <p:txBody>
          <a:bodyPr anchor="ctr">
            <a:normAutofit/>
          </a:bodyPr>
          <a:lstStyle>
            <a:lvl1pPr algn="ctr">
              <a:defRPr sz="455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238250" y="4315096"/>
            <a:ext cx="7429500" cy="851564"/>
          </a:xfrm>
          <a:solidFill>
            <a:schemeClr val="bg1">
              <a:lumMod val="95000"/>
            </a:schemeClr>
          </a:solidFill>
        </p:spPr>
        <p:txBody>
          <a:bodyPr anchor="t"/>
          <a:lstStyle>
            <a:lvl1pPr marL="0" indent="0" algn="ctr">
              <a:buNone/>
              <a:defRPr sz="1950" b="1" spc="114" baseline="0">
                <a:solidFill>
                  <a:srgbClr val="44546A"/>
                </a:solidFill>
                <a:latin typeface="+mn-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9906000" cy="5589588"/>
          </a:xfrm>
        </p:spPr>
        <p:txBody>
          <a:bodyPr/>
          <a:lstStyle/>
          <a:p>
            <a:endParaRPr lang="en-US" dirty="0"/>
          </a:p>
        </p:txBody>
      </p:sp>
    </p:spTree>
    <p:extLst>
      <p:ext uri="{BB962C8B-B14F-4D97-AF65-F5344CB8AC3E}">
        <p14:creationId xmlns:p14="http://schemas.microsoft.com/office/powerpoint/2010/main" val="12036280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460701"/>
            <a:ext cx="8122920" cy="3566160"/>
          </a:xfrm>
        </p:spPr>
        <p:txBody>
          <a:bodyPr anchor="ctr">
            <a:normAutofit/>
          </a:bodyPr>
          <a:lstStyle>
            <a:lvl1pPr algn="ctr">
              <a:defRPr sz="5363"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891540" y="5026861"/>
            <a:ext cx="8122920" cy="1273508"/>
          </a:xfrm>
        </p:spPr>
        <p:txBody>
          <a:bodyPr anchor="ctr"/>
          <a:lstStyle>
            <a:lvl1pPr marL="0" indent="0" algn="ctr">
              <a:buNone/>
              <a:defRPr sz="1950" b="1" spc="163" baseline="0">
                <a:solidFill>
                  <a:srgbClr val="44546A"/>
                </a:solidFill>
                <a:latin typeface="Calibri" panose="020F0502020204030204" pitchFamily="34" charset="0"/>
                <a:cs typeface="Calibri" panose="020F0502020204030204" pitchFamily="34"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278940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426679" y="243951"/>
            <a:ext cx="8132611"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843296" y="1881360"/>
            <a:ext cx="4011931" cy="4023359"/>
          </a:xfrm>
        </p:spPr>
        <p:txBody>
          <a:bodyPr/>
          <a:lstStyle>
            <a:lvl1pPr marL="371475" indent="-371475">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300163" indent="-185738">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5050774" y="1881360"/>
            <a:ext cx="4011930" cy="4023359"/>
          </a:xfrm>
        </p:spPr>
        <p:txBody>
          <a:bodyPr/>
          <a:lstStyle>
            <a:lvl1pPr marL="371475" indent="-371475">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004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06840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681037" y="1825626"/>
            <a:ext cx="8543924" cy="4302459"/>
          </a:xfrm>
        </p:spPr>
        <p:txBody>
          <a:bodyPr/>
          <a:lstStyle>
            <a:lvl1pPr marL="0" indent="0">
              <a:buNone/>
              <a:defRPr b="1">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300163" indent="-185738">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1560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795053" y="1845733"/>
            <a:ext cx="4011930" cy="4023359"/>
          </a:xfrm>
        </p:spPr>
        <p:txBody>
          <a:bodyPr/>
          <a:lstStyle>
            <a:lvl1pPr marL="0" indent="0">
              <a:buNone/>
              <a:defRPr b="1">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300163" indent="-185738">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5099017" y="1845733"/>
            <a:ext cx="4011930" cy="4023359"/>
          </a:xfrm>
        </p:spPr>
        <p:txBody>
          <a:bodyPr/>
          <a:lstStyle>
            <a:lvl1pPr marL="0" indent="0">
              <a:buNone/>
              <a:defRPr b="1">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300163" indent="-185738">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14586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0574983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344388" y="1687515"/>
            <a:ext cx="4462595" cy="4181578"/>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5099017" y="1687515"/>
            <a:ext cx="4462595" cy="4181578"/>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3587642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344388" y="1687516"/>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3326552" y="1687515"/>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6305426" y="1687515"/>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344388" y="4108327"/>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3326552" y="4108326"/>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6305426" y="4108326"/>
            <a:ext cx="2786063" cy="2113877"/>
          </a:xfrm>
        </p:spPr>
        <p:txBody>
          <a:bodyPr/>
          <a:lstStyle>
            <a:lvl1pPr marL="0" indent="0">
              <a:buNone/>
              <a:defRPr b="0">
                <a:latin typeface="Calibri" panose="020F0502020204030204" pitchFamily="34" charset="0"/>
                <a:cs typeface="Calibri" panose="020F0502020204030204" pitchFamily="34" charset="0"/>
              </a:defRPr>
            </a:lvl1pPr>
            <a:lvl2pPr marL="557213" indent="-185738">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300163" indent="-185738">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42896182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13433" y="1563757"/>
            <a:ext cx="449639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5334928" y="1563757"/>
            <a:ext cx="4144607"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8608431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4752068" y="1563757"/>
            <a:ext cx="449639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15485" y="1563757"/>
            <a:ext cx="4144607"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9223283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4953001" y="1620838"/>
            <a:ext cx="449639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421032" y="1620838"/>
            <a:ext cx="4144607"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8105698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326332" y="1645920"/>
            <a:ext cx="9246243"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326331" y="5657088"/>
            <a:ext cx="9245600" cy="543686"/>
          </a:xfrm>
          <a:gradFill>
            <a:gsLst>
              <a:gs pos="26000">
                <a:srgbClr val="203864"/>
              </a:gs>
              <a:gs pos="50000">
                <a:srgbClr val="2F5CAC"/>
              </a:gs>
              <a:gs pos="100000">
                <a:srgbClr val="4472C4"/>
              </a:gs>
            </a:gsLst>
            <a:lin ang="3000000" scaled="0"/>
          </a:gradFill>
        </p:spPr>
        <p:txBody>
          <a:bodyPr/>
          <a:lstStyle>
            <a:lvl1pPr marL="297180" indent="0" algn="ctr">
              <a:lnSpc>
                <a:spcPct val="120000"/>
              </a:lnSpc>
              <a:buNone/>
              <a:defRPr sz="195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6462548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6276680" y="3631343"/>
            <a:ext cx="10319"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652928" y="3639581"/>
            <a:ext cx="10319"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4964581" y="3256247"/>
            <a:ext cx="10319"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37692" y="3553468"/>
            <a:ext cx="1243444"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6" name="Rectangle 15"/>
          <p:cNvSpPr/>
          <p:nvPr userDrawn="1"/>
        </p:nvSpPr>
        <p:spPr>
          <a:xfrm>
            <a:off x="4349121" y="3553468"/>
            <a:ext cx="1243444"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7" name="Rectangle 16"/>
          <p:cNvSpPr/>
          <p:nvPr userDrawn="1"/>
        </p:nvSpPr>
        <p:spPr>
          <a:xfrm>
            <a:off x="5660934" y="3553468"/>
            <a:ext cx="1243444"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8" name="Rectangle 17"/>
          <p:cNvSpPr/>
          <p:nvPr userDrawn="1"/>
        </p:nvSpPr>
        <p:spPr>
          <a:xfrm>
            <a:off x="6965643" y="3553468"/>
            <a:ext cx="1243444"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9" name="Rectangle 18"/>
          <p:cNvSpPr/>
          <p:nvPr userDrawn="1"/>
        </p:nvSpPr>
        <p:spPr>
          <a:xfrm>
            <a:off x="1725878" y="3553468"/>
            <a:ext cx="1243444"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20" name="Oval 19"/>
          <p:cNvSpPr/>
          <p:nvPr userDrawn="1"/>
        </p:nvSpPr>
        <p:spPr>
          <a:xfrm>
            <a:off x="4915252" y="362331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21" name="Straight Connector 20"/>
          <p:cNvCxnSpPr>
            <a:endCxn id="22" idx="4"/>
          </p:cNvCxnSpPr>
          <p:nvPr userDrawn="1"/>
        </p:nvCxnSpPr>
        <p:spPr>
          <a:xfrm>
            <a:off x="7582545" y="3259816"/>
            <a:ext cx="10319"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7533216" y="3626886"/>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23" name="Straight Connector 22"/>
          <p:cNvCxnSpPr>
            <a:endCxn id="24" idx="4"/>
          </p:cNvCxnSpPr>
          <p:nvPr userDrawn="1"/>
        </p:nvCxnSpPr>
        <p:spPr>
          <a:xfrm>
            <a:off x="2347746" y="3266406"/>
            <a:ext cx="10319"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298417" y="363347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25" name="Oval 24"/>
          <p:cNvSpPr/>
          <p:nvPr userDrawn="1"/>
        </p:nvSpPr>
        <p:spPr>
          <a:xfrm>
            <a:off x="3594452" y="364363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26" name="Oval 25"/>
          <p:cNvSpPr/>
          <p:nvPr userDrawn="1"/>
        </p:nvSpPr>
        <p:spPr>
          <a:xfrm>
            <a:off x="6227797" y="361315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4" name="Text Placeholder 3"/>
          <p:cNvSpPr>
            <a:spLocks noGrp="1"/>
          </p:cNvSpPr>
          <p:nvPr>
            <p:ph type="body" sz="quarter" idx="18"/>
          </p:nvPr>
        </p:nvSpPr>
        <p:spPr>
          <a:xfrm>
            <a:off x="1719379" y="2535257"/>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2" name="Text Placeholder 3"/>
          <p:cNvSpPr>
            <a:spLocks noGrp="1"/>
          </p:cNvSpPr>
          <p:nvPr>
            <p:ph type="body" sz="quarter" idx="19"/>
          </p:nvPr>
        </p:nvSpPr>
        <p:spPr>
          <a:xfrm>
            <a:off x="3050716" y="4166492"/>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3" name="Text Placeholder 3"/>
          <p:cNvSpPr>
            <a:spLocks noGrp="1"/>
          </p:cNvSpPr>
          <p:nvPr>
            <p:ph type="body" sz="quarter" idx="20"/>
          </p:nvPr>
        </p:nvSpPr>
        <p:spPr>
          <a:xfrm>
            <a:off x="4337790" y="2535258"/>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4" name="Text Placeholder 3"/>
          <p:cNvSpPr>
            <a:spLocks noGrp="1"/>
          </p:cNvSpPr>
          <p:nvPr>
            <p:ph type="body" sz="quarter" idx="21"/>
          </p:nvPr>
        </p:nvSpPr>
        <p:spPr>
          <a:xfrm>
            <a:off x="5731883" y="4166492"/>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35" name="Text Placeholder 3"/>
          <p:cNvSpPr>
            <a:spLocks noGrp="1"/>
          </p:cNvSpPr>
          <p:nvPr>
            <p:ph type="body" sz="quarter" idx="22"/>
          </p:nvPr>
        </p:nvSpPr>
        <p:spPr>
          <a:xfrm>
            <a:off x="6972494" y="2535258"/>
            <a:ext cx="1230420" cy="681271"/>
          </a:xfrm>
        </p:spPr>
        <p:txBody>
          <a:bodyPr anchor="ctr">
            <a:normAutofit/>
          </a:bodyPr>
          <a:lstStyle>
            <a:lvl1pPr marL="0" indent="0" algn="ctr">
              <a:buNone/>
              <a:defRPr sz="1463">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1725878" y="5303521"/>
            <a:ext cx="6483208" cy="595024"/>
          </a:xfrm>
        </p:spPr>
        <p:txBody>
          <a:bodyPr anchor="ctr"/>
          <a:lstStyle>
            <a:lvl1pPr marL="0" indent="0" algn="ctr">
              <a:buNone/>
              <a:defRPr sz="195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42156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4896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0"/>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a:extLst/>
          </p:cNvPr>
          <p:cNvSpPr>
            <a:spLocks noGrp="1"/>
          </p:cNvSpPr>
          <p:nvPr>
            <p:ph type="body" sz="quarter" idx="13" hasCustomPrompt="1"/>
          </p:nvPr>
        </p:nvSpPr>
        <p:spPr>
          <a:xfrm>
            <a:off x="536588"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28" name="Text Placeholder 8">
            <a:extLst/>
          </p:cNvPr>
          <p:cNvSpPr>
            <a:spLocks noGrp="1"/>
          </p:cNvSpPr>
          <p:nvPr>
            <p:ph type="body" sz="quarter" idx="14" hasCustomPrompt="1"/>
          </p:nvPr>
        </p:nvSpPr>
        <p:spPr>
          <a:xfrm>
            <a:off x="6862478"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29" name="TextBox 28">
            <a:extLst/>
          </p:cNvPr>
          <p:cNvSpPr txBox="1"/>
          <p:nvPr userDrawn="1"/>
        </p:nvSpPr>
        <p:spPr>
          <a:xfrm>
            <a:off x="643240" y="2937883"/>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30" name="Oval 29" title="Milestone Number">
            <a:extLst/>
          </p:cNvPr>
          <p:cNvSpPr/>
          <p:nvPr userDrawn="1"/>
        </p:nvSpPr>
        <p:spPr>
          <a:xfrm>
            <a:off x="932868" y="4457099"/>
            <a:ext cx="331234"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01</a:t>
            </a:r>
          </a:p>
        </p:txBody>
      </p:sp>
      <p:pic>
        <p:nvPicPr>
          <p:cNvPr id="31" name="Graphic 30"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03844" y="3943182"/>
            <a:ext cx="581025" cy="239911"/>
          </a:xfrm>
          <a:prstGeom prst="rect">
            <a:avLst/>
          </a:prstGeom>
        </p:spPr>
      </p:pic>
      <p:sp>
        <p:nvSpPr>
          <p:cNvPr id="36" name="Oval 35" title="Milestone Number">
            <a:extLst/>
          </p:cNvPr>
          <p:cNvSpPr/>
          <p:nvPr userDrawn="1"/>
        </p:nvSpPr>
        <p:spPr>
          <a:xfrm>
            <a:off x="994356" y="2133144"/>
            <a:ext cx="331234"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02</a:t>
            </a:r>
          </a:p>
        </p:txBody>
      </p:sp>
      <p:pic>
        <p:nvPicPr>
          <p:cNvPr id="37" name="Graphic 36"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87736" y="2828719"/>
            <a:ext cx="581025" cy="239911"/>
          </a:xfrm>
          <a:prstGeom prst="rect">
            <a:avLst/>
          </a:prstGeom>
        </p:spPr>
      </p:pic>
      <p:sp>
        <p:nvSpPr>
          <p:cNvPr id="38" name="TextBox 37">
            <a:extLst/>
          </p:cNvPr>
          <p:cNvSpPr txBox="1"/>
          <p:nvPr userDrawn="1"/>
        </p:nvSpPr>
        <p:spPr>
          <a:xfrm>
            <a:off x="2748343" y="2940071"/>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39" name="Oval 38" title="Milestone Number">
            <a:extLst/>
          </p:cNvPr>
          <p:cNvSpPr/>
          <p:nvPr userDrawn="1"/>
        </p:nvSpPr>
        <p:spPr>
          <a:xfrm>
            <a:off x="3058047" y="4434294"/>
            <a:ext cx="331234"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03</a:t>
            </a:r>
          </a:p>
        </p:txBody>
      </p:sp>
      <p:pic>
        <p:nvPicPr>
          <p:cNvPr id="40" name="Graphic 3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796416" y="3954224"/>
            <a:ext cx="581025" cy="239911"/>
          </a:xfrm>
          <a:prstGeom prst="rect">
            <a:avLst/>
          </a:prstGeom>
        </p:spPr>
      </p:pic>
      <p:sp>
        <p:nvSpPr>
          <p:cNvPr id="41" name="TextBox 40">
            <a:extLst/>
          </p:cNvPr>
          <p:cNvSpPr txBox="1"/>
          <p:nvPr userDrawn="1"/>
        </p:nvSpPr>
        <p:spPr>
          <a:xfrm>
            <a:off x="4845027" y="2930905"/>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42" name="Oval 41" title="Milestone Number">
            <a:extLst/>
          </p:cNvPr>
          <p:cNvSpPr/>
          <p:nvPr userDrawn="1"/>
        </p:nvSpPr>
        <p:spPr>
          <a:xfrm>
            <a:off x="5161275" y="4434294"/>
            <a:ext cx="331234"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04</a:t>
            </a:r>
          </a:p>
        </p:txBody>
      </p:sp>
      <p:pic>
        <p:nvPicPr>
          <p:cNvPr id="43" name="Graphic 42"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911776" y="3964555"/>
            <a:ext cx="581025" cy="239911"/>
          </a:xfrm>
          <a:prstGeom prst="rect">
            <a:avLst/>
          </a:prstGeom>
        </p:spPr>
      </p:pic>
      <p:sp>
        <p:nvSpPr>
          <p:cNvPr id="44" name="Oval 43" title="Milestone Number">
            <a:extLst/>
          </p:cNvPr>
          <p:cNvSpPr/>
          <p:nvPr userDrawn="1"/>
        </p:nvSpPr>
        <p:spPr>
          <a:xfrm>
            <a:off x="5222670" y="2129571"/>
            <a:ext cx="331234"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05</a:t>
            </a:r>
          </a:p>
        </p:txBody>
      </p:sp>
      <p:pic>
        <p:nvPicPr>
          <p:cNvPr id="45" name="Graphic 44"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5199359" y="2828719"/>
            <a:ext cx="581025" cy="239911"/>
          </a:xfrm>
          <a:prstGeom prst="rect">
            <a:avLst/>
          </a:prstGeom>
        </p:spPr>
      </p:pic>
      <p:sp>
        <p:nvSpPr>
          <p:cNvPr id="46" name="TextBox 45">
            <a:extLst/>
          </p:cNvPr>
          <p:cNvSpPr txBox="1"/>
          <p:nvPr userDrawn="1"/>
        </p:nvSpPr>
        <p:spPr>
          <a:xfrm>
            <a:off x="6949051" y="2930905"/>
            <a:ext cx="462321" cy="235737"/>
          </a:xfrm>
          <a:prstGeom prst="rect">
            <a:avLst/>
          </a:prstGeom>
          <a:noFill/>
        </p:spPr>
        <p:txBody>
          <a:bodyPr wrap="square" lIns="0" tIns="0" rIns="0" bIns="0" rtlCol="0">
            <a:noAutofit/>
          </a:bodyPr>
          <a:lstStyle/>
          <a:p>
            <a:pPr algn="ctr"/>
            <a:r>
              <a:rPr lang="en-ZA" sz="813" b="1" dirty="0">
                <a:solidFill>
                  <a:schemeClr val="tx1">
                    <a:lumMod val="75000"/>
                    <a:lumOff val="25000"/>
                  </a:schemeClr>
                </a:solidFill>
              </a:rPr>
              <a:t>20YY</a:t>
            </a:r>
          </a:p>
        </p:txBody>
      </p:sp>
      <p:sp>
        <p:nvSpPr>
          <p:cNvPr id="47" name="Oval 46" title="Milestone Number">
            <a:extLst/>
          </p:cNvPr>
          <p:cNvSpPr/>
          <p:nvPr userDrawn="1"/>
        </p:nvSpPr>
        <p:spPr>
          <a:xfrm>
            <a:off x="7245754" y="4434293"/>
            <a:ext cx="331234"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06</a:t>
            </a:r>
          </a:p>
        </p:txBody>
      </p:sp>
      <p:pic>
        <p:nvPicPr>
          <p:cNvPr id="48" name="Graphic 47"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000904" y="3964555"/>
            <a:ext cx="581025" cy="239911"/>
          </a:xfrm>
          <a:prstGeom prst="rect">
            <a:avLst/>
          </a:prstGeom>
        </p:spPr>
      </p:pic>
      <p:sp>
        <p:nvSpPr>
          <p:cNvPr id="49" name="Oval 48" title="Milestone Number">
            <a:extLst/>
          </p:cNvPr>
          <p:cNvSpPr/>
          <p:nvPr userDrawn="1"/>
        </p:nvSpPr>
        <p:spPr>
          <a:xfrm>
            <a:off x="7275880" y="2126447"/>
            <a:ext cx="331234"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813" dirty="0">
                <a:solidFill>
                  <a:schemeClr val="bg1"/>
                </a:solidFill>
              </a:rPr>
              <a:t>07</a:t>
            </a:r>
          </a:p>
        </p:txBody>
      </p:sp>
      <p:pic>
        <p:nvPicPr>
          <p:cNvPr id="50" name="Graphic 4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304215" y="2828719"/>
            <a:ext cx="581025" cy="239911"/>
          </a:xfrm>
          <a:prstGeom prst="rect">
            <a:avLst/>
          </a:prstGeom>
        </p:spPr>
      </p:pic>
      <p:grpSp>
        <p:nvGrpSpPr>
          <p:cNvPr id="51" name="Group 50" title="Today Flag Icon">
            <a:extLst/>
          </p:cNvPr>
          <p:cNvGrpSpPr/>
          <p:nvPr userDrawn="1"/>
        </p:nvGrpSpPr>
        <p:grpSpPr>
          <a:xfrm>
            <a:off x="8367285" y="2129571"/>
            <a:ext cx="331234" cy="407673"/>
            <a:chOff x="10636741" y="2652807"/>
            <a:chExt cx="296963" cy="296963"/>
          </a:xfrm>
        </p:grpSpPr>
        <p:sp>
          <p:nvSpPr>
            <p:cNvPr id="52" name="Oval 51">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488" dirty="0">
                <a:solidFill>
                  <a:schemeClr val="tx1">
                    <a:lumMod val="50000"/>
                    <a:lumOff val="50000"/>
                  </a:schemeClr>
                </a:solidFill>
              </a:endParaRPr>
            </a:p>
          </p:txBody>
        </p:sp>
        <p:pic>
          <p:nvPicPr>
            <p:cNvPr id="53" name="Graphic 52" title="Flag Icon">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362345" y="2828719"/>
            <a:ext cx="581025" cy="239911"/>
          </a:xfrm>
          <a:prstGeom prst="rect">
            <a:avLst/>
          </a:prstGeom>
        </p:spPr>
      </p:pic>
      <p:grpSp>
        <p:nvGrpSpPr>
          <p:cNvPr id="55" name="Group 54" title="Year 4">
            <a:extLst/>
          </p:cNvPr>
          <p:cNvGrpSpPr/>
          <p:nvPr userDrawn="1"/>
        </p:nvGrpSpPr>
        <p:grpSpPr>
          <a:xfrm>
            <a:off x="6891099" y="3119046"/>
            <a:ext cx="2545709" cy="562188"/>
            <a:chOff x="8481353" y="3119046"/>
            <a:chExt cx="3133180" cy="562188"/>
          </a:xfrm>
        </p:grpSpPr>
        <p:cxnSp>
          <p:nvCxnSpPr>
            <p:cNvPr id="56" name="Straight Connector 55" title="Q lines">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a:extLst/>
            </p:cNvPr>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59" name="Oval 58" title="Quarter Background Cirlce">
              <a:extLst/>
            </p:cNvPr>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60" name="Oval 59" title="Quarter Background Cirlce">
              <a:extLst/>
            </p:cNvPr>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61" name="Oval 60" title="Quarter Background Cirlce">
              <a:extLst/>
            </p:cNvPr>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62" name="Oval 61" title="Quarter Background Cirlce">
              <a:extLst/>
            </p:cNvPr>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63" name="Straight Connector 62" title="Q lines">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a:extLst/>
            </p:cNvPr>
            <p:cNvSpPr txBox="1"/>
            <p:nvPr/>
          </p:nvSpPr>
          <p:spPr>
            <a:xfrm>
              <a:off x="869683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66" name="TextBox 65" title="Quarter Number">
              <a:extLst/>
            </p:cNvPr>
            <p:cNvSpPr txBox="1"/>
            <p:nvPr/>
          </p:nvSpPr>
          <p:spPr>
            <a:xfrm>
              <a:off x="934434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67" name="TextBox 66" title="Quarter Number">
              <a:extLst/>
            </p:cNvPr>
            <p:cNvSpPr txBox="1"/>
            <p:nvPr/>
          </p:nvSpPr>
          <p:spPr>
            <a:xfrm>
              <a:off x="999186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68" name="TextBox 67" title="Quarter Number">
              <a:extLst/>
            </p:cNvP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grpSp>
        <p:nvGrpSpPr>
          <p:cNvPr id="69" name="Group 68" title="Year 3">
            <a:extLst/>
          </p:cNvPr>
          <p:cNvGrpSpPr/>
          <p:nvPr userDrawn="1"/>
        </p:nvGrpSpPr>
        <p:grpSpPr>
          <a:xfrm>
            <a:off x="4782885" y="3119046"/>
            <a:ext cx="2262166" cy="562188"/>
            <a:chOff x="5886628" y="3119046"/>
            <a:chExt cx="2784204" cy="562188"/>
          </a:xfrm>
        </p:grpSpPr>
        <p:cxnSp>
          <p:nvCxnSpPr>
            <p:cNvPr id="70" name="Straight Connector 69" title="Q lines">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72" name="Oval 71" title="Quarter Background Cirlce">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73" name="Oval 72" title="Quarter Background Cirlce">
              <a:extLst/>
            </p:cNvPr>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74" name="Oval 73" title="Quarter Background Cirlce">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75" name="Oval 74" title="Quarter Background Cirlce">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76" name="Straight Connector 75" title="Q lines">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a:extLst/>
            </p:cNvPr>
            <p:cNvSpPr txBox="1"/>
            <p:nvPr/>
          </p:nvSpPr>
          <p:spPr>
            <a:xfrm>
              <a:off x="610677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80" name="TextBox 79" title="Quarter Number">
              <a:extLst/>
            </p:cNvPr>
            <p:cNvSpPr txBox="1"/>
            <p:nvPr/>
          </p:nvSpPr>
          <p:spPr>
            <a:xfrm>
              <a:off x="675428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81" name="TextBox 80" title="Quarter Number">
              <a:extLst/>
            </p:cNvPr>
            <p:cNvSpPr txBox="1"/>
            <p:nvPr/>
          </p:nvSpPr>
          <p:spPr>
            <a:xfrm>
              <a:off x="740180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82" name="TextBox 81" title="Quarter Number">
              <a:extLst/>
            </p:cNvPr>
            <p:cNvSpPr txBox="1"/>
            <p:nvPr/>
          </p:nvSpPr>
          <p:spPr>
            <a:xfrm>
              <a:off x="804931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grpSp>
        <p:nvGrpSpPr>
          <p:cNvPr id="83" name="Group 82" title="Year 2">
            <a:extLst/>
          </p:cNvPr>
          <p:cNvGrpSpPr/>
          <p:nvPr userDrawn="1"/>
        </p:nvGrpSpPr>
        <p:grpSpPr>
          <a:xfrm>
            <a:off x="2688677" y="3119047"/>
            <a:ext cx="2241847" cy="561751"/>
            <a:chOff x="3309141" y="3119046"/>
            <a:chExt cx="2759196" cy="561751"/>
          </a:xfrm>
        </p:grpSpPr>
        <p:sp>
          <p:nvSpPr>
            <p:cNvPr id="84" name="Arrow: Right 130" title="Year Arrow">
              <a:extLst/>
            </p:cNvPr>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85" name="Oval 84" title="Quarter Background Cirlce">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86" name="Oval 85" title="Quarter Background Cirlce">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87" name="Oval 86" title="Quarter Background Cirlce">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88" name="Oval 87" title="Quarter Background Cirlce">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89" name="Straight Connector 88" title="Q lines">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a:extLst/>
            </p:cNvPr>
            <p:cNvSpPr txBox="1"/>
            <p:nvPr/>
          </p:nvSpPr>
          <p:spPr>
            <a:xfrm>
              <a:off x="351671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94" name="TextBox 93" title="Quarter Number">
              <a:extLst/>
            </p:cNvPr>
            <p:cNvSpPr txBox="1"/>
            <p:nvPr/>
          </p:nvSpPr>
          <p:spPr>
            <a:xfrm>
              <a:off x="416422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95" name="TextBox 94" title="Quarter Number">
              <a:extLst/>
            </p:cNvPr>
            <p:cNvSpPr txBox="1"/>
            <p:nvPr/>
          </p:nvSpPr>
          <p:spPr>
            <a:xfrm>
              <a:off x="481174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96" name="TextBox 95" title="Quarter Number">
              <a:extLst/>
            </p:cNvPr>
            <p:cNvSpPr txBox="1"/>
            <p:nvPr/>
          </p:nvSpPr>
          <p:spPr>
            <a:xfrm>
              <a:off x="545925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grpSp>
        <p:nvGrpSpPr>
          <p:cNvPr id="97" name="Group 96" title="Year 1">
            <a:extLst/>
          </p:cNvPr>
          <p:cNvGrpSpPr/>
          <p:nvPr userDrawn="1"/>
        </p:nvGrpSpPr>
        <p:grpSpPr>
          <a:xfrm>
            <a:off x="643241" y="3119047"/>
            <a:ext cx="2190040" cy="561751"/>
            <a:chOff x="791681" y="3119046"/>
            <a:chExt cx="2695434" cy="561751"/>
          </a:xfrm>
        </p:grpSpPr>
        <p:cxnSp>
          <p:nvCxnSpPr>
            <p:cNvPr id="98" name="Straight Connector 97" title="Q lines">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00" dirty="0"/>
            </a:p>
          </p:txBody>
        </p:sp>
        <p:sp>
          <p:nvSpPr>
            <p:cNvPr id="100" name="Oval 99" title="Quarter Background Cirlce">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01" name="Oval 100" title="Quarter Background Cirlce">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02" name="Oval 101" title="Quarter Background Cirlce">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sp>
          <p:nvSpPr>
            <p:cNvPr id="103" name="Oval 102" title="Quarter Background Cirlce">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8"/>
            </a:p>
          </p:txBody>
        </p:sp>
        <p:cxnSp>
          <p:nvCxnSpPr>
            <p:cNvPr id="104" name="Straight Connector 103" title="Q lines">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a:extLst/>
            </p:cNvPr>
            <p:cNvSpPr txBox="1"/>
            <p:nvPr/>
          </p:nvSpPr>
          <p:spPr>
            <a:xfrm>
              <a:off x="92665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Q1</a:t>
              </a:r>
              <a:endParaRPr lang="en-ZA" sz="813" dirty="0">
                <a:solidFill>
                  <a:schemeClr val="bg1">
                    <a:lumMod val="75000"/>
                  </a:schemeClr>
                </a:solidFill>
              </a:endParaRPr>
            </a:p>
          </p:txBody>
        </p:sp>
        <p:sp>
          <p:nvSpPr>
            <p:cNvPr id="108" name="TextBox 107" title="Quarter Number">
              <a:extLst/>
            </p:cNvPr>
            <p:cNvSpPr txBox="1"/>
            <p:nvPr/>
          </p:nvSpPr>
          <p:spPr>
            <a:xfrm>
              <a:off x="157416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Q2</a:t>
              </a:r>
              <a:endParaRPr lang="en-ZA" sz="813" dirty="0">
                <a:solidFill>
                  <a:schemeClr val="tx1">
                    <a:lumMod val="65000"/>
                    <a:lumOff val="35000"/>
                  </a:schemeClr>
                </a:solidFill>
              </a:endParaRPr>
            </a:p>
          </p:txBody>
        </p:sp>
        <p:sp>
          <p:nvSpPr>
            <p:cNvPr id="109" name="TextBox 108" title="Quarter Number">
              <a:extLst/>
            </p:cNvPr>
            <p:cNvSpPr txBox="1"/>
            <p:nvPr/>
          </p:nvSpPr>
          <p:spPr>
            <a:xfrm>
              <a:off x="2221680"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Q3</a:t>
              </a:r>
              <a:endParaRPr lang="en-ZA" sz="813" dirty="0">
                <a:solidFill>
                  <a:schemeClr val="tx1">
                    <a:lumMod val="65000"/>
                    <a:lumOff val="35000"/>
                  </a:schemeClr>
                </a:solidFill>
              </a:endParaRPr>
            </a:p>
          </p:txBody>
        </p:sp>
        <p:sp>
          <p:nvSpPr>
            <p:cNvPr id="110" name="TextBox 109" title="Quarter Number">
              <a:extLst/>
            </p:cNvPr>
            <p:cNvSpPr txBox="1"/>
            <p:nvPr/>
          </p:nvSpPr>
          <p:spPr>
            <a:xfrm>
              <a:off x="2869195" y="3431169"/>
              <a:ext cx="288000" cy="144000"/>
            </a:xfrm>
            <a:prstGeom prst="rect">
              <a:avLst/>
            </a:prstGeom>
            <a:noFill/>
          </p:spPr>
          <p:txBody>
            <a:bodyPr wrap="square" lIns="0" tIns="0" rIns="0" bIns="0" rtlCol="0" anchor="ctr">
              <a:noAutofit/>
            </a:bodyPr>
            <a:lstStyle/>
            <a:p>
              <a:pPr algn="ctr"/>
              <a:r>
                <a:rPr lang="en-ZA" sz="813" b="1" dirty="0">
                  <a:solidFill>
                    <a:schemeClr val="tx1">
                      <a:lumMod val="65000"/>
                      <a:lumOff val="35000"/>
                    </a:schemeClr>
                  </a:solidFill>
                </a:rPr>
                <a:t>Q4</a:t>
              </a:r>
              <a:endParaRPr lang="en-ZA" sz="813" dirty="0">
                <a:solidFill>
                  <a:schemeClr val="tx1">
                    <a:lumMod val="65000"/>
                    <a:lumOff val="35000"/>
                  </a:schemeClr>
                </a:solidFill>
              </a:endParaRPr>
            </a:p>
          </p:txBody>
        </p:sp>
      </p:grpSp>
      <p:sp>
        <p:nvSpPr>
          <p:cNvPr id="111" name="Text Placeholder 8">
            <a:extLst/>
          </p:cNvPr>
          <p:cNvSpPr>
            <a:spLocks noGrp="1"/>
          </p:cNvSpPr>
          <p:nvPr>
            <p:ph type="body" sz="quarter" idx="15" hasCustomPrompt="1"/>
          </p:nvPr>
        </p:nvSpPr>
        <p:spPr>
          <a:xfrm>
            <a:off x="4772880"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2" name="Text Placeholder 8">
            <a:extLst/>
          </p:cNvPr>
          <p:cNvSpPr>
            <a:spLocks noGrp="1"/>
          </p:cNvSpPr>
          <p:nvPr>
            <p:ph type="body" sz="quarter" idx="16" hasCustomPrompt="1"/>
          </p:nvPr>
        </p:nvSpPr>
        <p:spPr>
          <a:xfrm>
            <a:off x="7930162" y="1515071"/>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3" name="Text Placeholder 8">
            <a:extLst/>
          </p:cNvPr>
          <p:cNvSpPr>
            <a:spLocks noGrp="1"/>
          </p:cNvSpPr>
          <p:nvPr>
            <p:ph type="body" sz="quarter" idx="17" hasCustomPrompt="1"/>
          </p:nvPr>
        </p:nvSpPr>
        <p:spPr>
          <a:xfrm>
            <a:off x="482973"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4" name="Text Placeholder 8">
            <a:extLst/>
          </p:cNvPr>
          <p:cNvSpPr>
            <a:spLocks noGrp="1"/>
          </p:cNvSpPr>
          <p:nvPr>
            <p:ph type="body" sz="quarter" idx="23" hasCustomPrompt="1"/>
          </p:nvPr>
        </p:nvSpPr>
        <p:spPr>
          <a:xfrm>
            <a:off x="2596934"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5" name="Text Placeholder 8">
            <a:extLst/>
          </p:cNvPr>
          <p:cNvSpPr>
            <a:spLocks noGrp="1"/>
          </p:cNvSpPr>
          <p:nvPr>
            <p:ph type="body" sz="quarter" idx="24" hasCustomPrompt="1"/>
          </p:nvPr>
        </p:nvSpPr>
        <p:spPr>
          <a:xfrm>
            <a:off x="4718554"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6" name="Text Placeholder 8">
            <a:extLst/>
          </p:cNvPr>
          <p:cNvSpPr>
            <a:spLocks noGrp="1"/>
          </p:cNvSpPr>
          <p:nvPr>
            <p:ph type="body" sz="quarter" idx="25" hasCustomPrompt="1"/>
          </p:nvPr>
        </p:nvSpPr>
        <p:spPr>
          <a:xfrm>
            <a:off x="6794218" y="4927574"/>
            <a:ext cx="1243409" cy="629227"/>
          </a:xfrm>
          <a:prstGeom prst="rect">
            <a:avLst/>
          </a:prstGeom>
        </p:spPr>
        <p:txBody>
          <a:bodyPr/>
          <a:lstStyle>
            <a:lvl1pPr marL="0" indent="0" algn="ctr">
              <a:lnSpc>
                <a:spcPct val="100000"/>
              </a:lnSpc>
              <a:spcBef>
                <a:spcPts val="0"/>
              </a:spcBef>
              <a:buNone/>
              <a:defRPr sz="13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482973" y="5724950"/>
            <a:ext cx="8855338" cy="595024"/>
          </a:xfrm>
        </p:spPr>
        <p:txBody>
          <a:bodyPr anchor="ctr"/>
          <a:lstStyle>
            <a:lvl1pPr marL="0" indent="0" algn="ctr">
              <a:buNone/>
              <a:defRPr sz="195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16722610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6732061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9906000" cy="5070475"/>
          </a:xfrm>
          <a:prstGeom prst="rect">
            <a:avLst/>
          </a:prstGeom>
        </p:spPr>
        <p:txBody>
          <a:bodyPr/>
          <a:lstStyle/>
          <a:p>
            <a:endParaRPr lang="en-US" dirty="0"/>
          </a:p>
        </p:txBody>
      </p:sp>
      <p:sp>
        <p:nvSpPr>
          <p:cNvPr id="2" name="Title 1"/>
          <p:cNvSpPr>
            <a:spLocks noGrp="1"/>
          </p:cNvSpPr>
          <p:nvPr>
            <p:ph type="title" hasCustomPrompt="1"/>
          </p:nvPr>
        </p:nvSpPr>
        <p:spPr>
          <a:xfrm>
            <a:off x="1238251" y="2872511"/>
            <a:ext cx="7424697" cy="1455647"/>
          </a:xfrm>
          <a:prstGeom prst="rect">
            <a:avLst/>
          </a:prstGeom>
          <a:solidFill>
            <a:schemeClr val="bg1">
              <a:lumMod val="95000"/>
            </a:schemeClr>
          </a:solidFill>
        </p:spPr>
        <p:txBody>
          <a:bodyPr anchor="ctr">
            <a:noAutofit/>
          </a:bodyPr>
          <a:lstStyle>
            <a:lvl1pPr algn="ctr">
              <a:defRPr lang="en-US" sz="4875"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238250" y="4328160"/>
            <a:ext cx="7429500" cy="865633"/>
          </a:xfrm>
          <a:prstGeom prst="rect">
            <a:avLst/>
          </a:prstGeom>
          <a:solidFill>
            <a:schemeClr val="bg1">
              <a:lumMod val="95000"/>
            </a:schemeClr>
          </a:solidFill>
        </p:spPr>
        <p:txBody>
          <a:bodyPr anchor="ctr"/>
          <a:lstStyle>
            <a:lvl1pPr marL="0" indent="0" algn="ctr">
              <a:lnSpc>
                <a:spcPct val="90000"/>
              </a:lnSpc>
              <a:buNone/>
              <a:defRPr sz="1950" b="1" spc="114" baseline="0">
                <a:solidFill>
                  <a:srgbClr val="44546A"/>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CLICK TO EDIT SUBTITLE STYLE</a:t>
            </a:r>
          </a:p>
        </p:txBody>
      </p:sp>
    </p:spTree>
    <p:extLst>
      <p:ext uri="{BB962C8B-B14F-4D97-AF65-F5344CB8AC3E}">
        <p14:creationId xmlns:p14="http://schemas.microsoft.com/office/powerpoint/2010/main" val="20787456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TEA Opener - Section Orange/Blue bar">
  <p:cSld name="1_TEA Opener - Section Orange/Blue bar">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9"/>
          <p:cNvSpPr>
            <a:spLocks noGrp="1"/>
          </p:cNvSpPr>
          <p:nvPr>
            <p:ph type="pic" idx="2"/>
          </p:nvPr>
        </p:nvSpPr>
        <p:spPr>
          <a:xfrm>
            <a:off x="0" y="1254125"/>
            <a:ext cx="9906000" cy="5070475"/>
          </a:xfrm>
          <a:prstGeom prst="rect">
            <a:avLst/>
          </a:prstGeom>
          <a:noFill/>
          <a:ln>
            <a:noFill/>
          </a:ln>
        </p:spPr>
        <p:txBody>
          <a:bodyPr spcFirstLastPara="1" wrap="square" lIns="91425" tIns="45700" rIns="91425" bIns="45700" anchor="t" anchorCtr="0"/>
          <a:lstStyle>
            <a:lvl1pPr marR="0" lvl="0" algn="l" rtl="0">
              <a:lnSpc>
                <a:spcPct val="90000"/>
              </a:lnSpc>
              <a:spcBef>
                <a:spcPts val="813"/>
              </a:spcBef>
              <a:spcAft>
                <a:spcPts val="0"/>
              </a:spcAft>
              <a:buClr>
                <a:schemeClr val="dk1"/>
              </a:buClr>
              <a:buSzPts val="2800"/>
              <a:buFont typeface="Arial"/>
              <a:buChar char="•"/>
              <a:defRPr sz="2275" b="0" i="0" u="none" strike="noStrike" cap="none">
                <a:solidFill>
                  <a:schemeClr val="dk1"/>
                </a:solidFill>
                <a:latin typeface="Calibri"/>
                <a:ea typeface="Calibri"/>
                <a:cs typeface="Calibri"/>
                <a:sym typeface="Calibri"/>
              </a:defRPr>
            </a:lvl1pPr>
            <a:lvl2pPr marR="0" lvl="1" algn="l" rtl="0">
              <a:lnSpc>
                <a:spcPct val="90000"/>
              </a:lnSpc>
              <a:spcBef>
                <a:spcPts val="406"/>
              </a:spcBef>
              <a:spcAft>
                <a:spcPts val="0"/>
              </a:spcAft>
              <a:buClr>
                <a:schemeClr val="dk1"/>
              </a:buClr>
              <a:buSzPts val="2400"/>
              <a:buFont typeface="Arial"/>
              <a:buChar char="•"/>
              <a:defRPr sz="1950" b="0" i="0" u="none" strike="noStrike" cap="none">
                <a:solidFill>
                  <a:schemeClr val="dk1"/>
                </a:solidFill>
                <a:latin typeface="Calibri"/>
                <a:ea typeface="Calibri"/>
                <a:cs typeface="Calibri"/>
                <a:sym typeface="Calibri"/>
              </a:defRPr>
            </a:lvl2pPr>
            <a:lvl3pPr marR="0" lvl="2" algn="l" rtl="0">
              <a:lnSpc>
                <a:spcPct val="90000"/>
              </a:lnSpc>
              <a:spcBef>
                <a:spcPts val="406"/>
              </a:spcBef>
              <a:spcAft>
                <a:spcPts val="0"/>
              </a:spcAft>
              <a:buClr>
                <a:schemeClr val="dk1"/>
              </a:buClr>
              <a:buSzPts val="2000"/>
              <a:buFont typeface="Arial"/>
              <a:buChar char="•"/>
              <a:defRPr sz="1625" b="0" i="0" u="none" strike="noStrike" cap="none">
                <a:solidFill>
                  <a:schemeClr val="dk1"/>
                </a:solidFill>
                <a:latin typeface="Calibri"/>
                <a:ea typeface="Calibri"/>
                <a:cs typeface="Calibri"/>
                <a:sym typeface="Calibri"/>
              </a:defRPr>
            </a:lvl3pPr>
            <a:lvl4pPr marR="0" lvl="3"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4pPr>
            <a:lvl5pPr marR="0" lvl="4"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5pPr>
            <a:lvl6pPr marR="0" lvl="5"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6pPr>
            <a:lvl7pPr marR="0" lvl="6"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7pPr>
            <a:lvl8pPr marR="0" lvl="7"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8pPr>
            <a:lvl9pPr marR="0" lvl="8" algn="l" rtl="0">
              <a:lnSpc>
                <a:spcPct val="90000"/>
              </a:lnSpc>
              <a:spcBef>
                <a:spcPts val="406"/>
              </a:spcBef>
              <a:spcAft>
                <a:spcPts val="0"/>
              </a:spcAft>
              <a:buClr>
                <a:schemeClr val="dk1"/>
              </a:buClr>
              <a:buSzPts val="1800"/>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234" name="Google Shape;234;p19"/>
          <p:cNvSpPr txBox="1">
            <a:spLocks noGrp="1"/>
          </p:cNvSpPr>
          <p:nvPr>
            <p:ph type="title"/>
          </p:nvPr>
        </p:nvSpPr>
        <p:spPr>
          <a:xfrm>
            <a:off x="1238251" y="2872511"/>
            <a:ext cx="7424697" cy="1455647"/>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0"/>
              </a:spcBef>
              <a:spcAft>
                <a:spcPts val="0"/>
              </a:spcAft>
              <a:buClr>
                <a:srgbClr val="3C6EBE"/>
              </a:buClr>
              <a:buSzPts val="6000"/>
              <a:buFont typeface="Calibri"/>
              <a:buNone/>
              <a:defRPr sz="4875" b="1" i="0" u="none" strike="noStrike" cap="none">
                <a:solidFill>
                  <a:srgbClr val="3C6EBE"/>
                </a:solidFill>
                <a:latin typeface="Calibri"/>
                <a:ea typeface="Calibri"/>
                <a:cs typeface="Calibri"/>
                <a:sym typeface="Calibri"/>
              </a:defRPr>
            </a:lvl1pPr>
            <a:lvl2pPr lvl="1">
              <a:spcBef>
                <a:spcPts val="0"/>
              </a:spcBef>
              <a:spcAft>
                <a:spcPts val="0"/>
              </a:spcAft>
              <a:buSzPts val="1400"/>
              <a:buNone/>
              <a:defRPr sz="1463"/>
            </a:lvl2pPr>
            <a:lvl3pPr lvl="2">
              <a:spcBef>
                <a:spcPts val="0"/>
              </a:spcBef>
              <a:spcAft>
                <a:spcPts val="0"/>
              </a:spcAft>
              <a:buSzPts val="1400"/>
              <a:buNone/>
              <a:defRPr sz="1463"/>
            </a:lvl3pPr>
            <a:lvl4pPr lvl="3">
              <a:spcBef>
                <a:spcPts val="0"/>
              </a:spcBef>
              <a:spcAft>
                <a:spcPts val="0"/>
              </a:spcAft>
              <a:buSzPts val="1400"/>
              <a:buNone/>
              <a:defRPr sz="1463"/>
            </a:lvl4pPr>
            <a:lvl5pPr lvl="4">
              <a:spcBef>
                <a:spcPts val="0"/>
              </a:spcBef>
              <a:spcAft>
                <a:spcPts val="0"/>
              </a:spcAft>
              <a:buSzPts val="1400"/>
              <a:buNone/>
              <a:defRPr sz="1463"/>
            </a:lvl5pPr>
            <a:lvl6pPr lvl="5">
              <a:spcBef>
                <a:spcPts val="0"/>
              </a:spcBef>
              <a:spcAft>
                <a:spcPts val="0"/>
              </a:spcAft>
              <a:buSzPts val="1400"/>
              <a:buNone/>
              <a:defRPr sz="1463"/>
            </a:lvl6pPr>
            <a:lvl7pPr lvl="6">
              <a:spcBef>
                <a:spcPts val="0"/>
              </a:spcBef>
              <a:spcAft>
                <a:spcPts val="0"/>
              </a:spcAft>
              <a:buSzPts val="1400"/>
              <a:buNone/>
              <a:defRPr sz="1463"/>
            </a:lvl7pPr>
            <a:lvl8pPr lvl="7">
              <a:spcBef>
                <a:spcPts val="0"/>
              </a:spcBef>
              <a:spcAft>
                <a:spcPts val="0"/>
              </a:spcAft>
              <a:buSzPts val="1400"/>
              <a:buNone/>
              <a:defRPr sz="1463"/>
            </a:lvl8pPr>
            <a:lvl9pPr lvl="8">
              <a:spcBef>
                <a:spcPts val="0"/>
              </a:spcBef>
              <a:spcAft>
                <a:spcPts val="0"/>
              </a:spcAft>
              <a:buSzPts val="1400"/>
              <a:buNone/>
              <a:defRPr sz="1463"/>
            </a:lvl9pPr>
          </a:lstStyle>
          <a:p>
            <a:endParaRPr/>
          </a:p>
        </p:txBody>
      </p:sp>
      <p:sp>
        <p:nvSpPr>
          <p:cNvPr id="235" name="Google Shape;235;p19"/>
          <p:cNvSpPr txBox="1">
            <a:spLocks noGrp="1"/>
          </p:cNvSpPr>
          <p:nvPr>
            <p:ph type="dt" idx="10"/>
          </p:nvPr>
        </p:nvSpPr>
        <p:spPr>
          <a:xfrm>
            <a:off x="681038" y="6507579"/>
            <a:ext cx="2228850" cy="21389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9"/>
          <p:cNvSpPr txBox="1">
            <a:spLocks noGrp="1"/>
          </p:cNvSpPr>
          <p:nvPr>
            <p:ph type="ftr" idx="11"/>
          </p:nvPr>
        </p:nvSpPr>
        <p:spPr>
          <a:xfrm>
            <a:off x="3281363" y="6507579"/>
            <a:ext cx="3343275" cy="21389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19"/>
          <p:cNvSpPr txBox="1">
            <a:spLocks noGrp="1"/>
          </p:cNvSpPr>
          <p:nvPr>
            <p:ph type="sldNum" idx="12"/>
          </p:nvPr>
        </p:nvSpPr>
        <p:spPr>
          <a:xfrm>
            <a:off x="6996113" y="6507579"/>
            <a:ext cx="2228850" cy="21389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38" name="Google Shape;238;p19"/>
          <p:cNvSpPr txBox="1">
            <a:spLocks noGrp="1"/>
          </p:cNvSpPr>
          <p:nvPr>
            <p:ph type="subTitle" idx="1"/>
          </p:nvPr>
        </p:nvSpPr>
        <p:spPr>
          <a:xfrm>
            <a:off x="1238250" y="4328160"/>
            <a:ext cx="7429500" cy="865633"/>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813"/>
              </a:spcBef>
              <a:spcAft>
                <a:spcPts val="0"/>
              </a:spcAft>
              <a:buClr>
                <a:srgbClr val="44546A"/>
              </a:buClr>
              <a:buSzPts val="2400"/>
              <a:buFont typeface="Arial"/>
              <a:buNone/>
              <a:defRPr sz="1950" b="1" i="0" u="none" strike="noStrike" cap="none">
                <a:solidFill>
                  <a:srgbClr val="44546A"/>
                </a:solidFill>
                <a:latin typeface="Calibri"/>
                <a:ea typeface="Calibri"/>
                <a:cs typeface="Calibri"/>
                <a:sym typeface="Calibri"/>
              </a:defRPr>
            </a:lvl1pPr>
            <a:lvl2pPr marR="0" lvl="1" algn="ctr" rtl="0">
              <a:lnSpc>
                <a:spcPct val="90000"/>
              </a:lnSpc>
              <a:spcBef>
                <a:spcPts val="406"/>
              </a:spcBef>
              <a:spcAft>
                <a:spcPts val="0"/>
              </a:spcAft>
              <a:buClr>
                <a:schemeClr val="dk1"/>
              </a:buClr>
              <a:buSzPts val="2000"/>
              <a:buFont typeface="Arial"/>
              <a:buNone/>
              <a:defRPr sz="1625" b="0" i="0" u="none" strike="noStrike" cap="none">
                <a:solidFill>
                  <a:schemeClr val="dk1"/>
                </a:solidFill>
                <a:latin typeface="Calibri"/>
                <a:ea typeface="Calibri"/>
                <a:cs typeface="Calibri"/>
                <a:sym typeface="Calibri"/>
              </a:defRPr>
            </a:lvl2pPr>
            <a:lvl3pPr marR="0" lvl="2" algn="ctr" rtl="0">
              <a:lnSpc>
                <a:spcPct val="90000"/>
              </a:lnSpc>
              <a:spcBef>
                <a:spcPts val="406"/>
              </a:spcBef>
              <a:spcAft>
                <a:spcPts val="0"/>
              </a:spcAft>
              <a:buClr>
                <a:schemeClr val="dk1"/>
              </a:buClr>
              <a:buSzPts val="1800"/>
              <a:buFont typeface="Arial"/>
              <a:buNone/>
              <a:defRPr sz="1463" b="0" i="0" u="none" strike="noStrike" cap="none">
                <a:solidFill>
                  <a:schemeClr val="dk1"/>
                </a:solidFill>
                <a:latin typeface="Calibri"/>
                <a:ea typeface="Calibri"/>
                <a:cs typeface="Calibri"/>
                <a:sym typeface="Calibri"/>
              </a:defRPr>
            </a:lvl3pPr>
            <a:lvl4pPr marR="0" lvl="3"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4pPr>
            <a:lvl5pPr marR="0" lvl="4"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5pPr>
            <a:lvl6pPr marR="0" lvl="5"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6pPr>
            <a:lvl7pPr marR="0" lvl="6"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7pPr>
            <a:lvl8pPr marR="0" lvl="7"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8pPr>
            <a:lvl9pPr marR="0" lvl="8" algn="ctr" rtl="0">
              <a:lnSpc>
                <a:spcPct val="90000"/>
              </a:lnSpc>
              <a:spcBef>
                <a:spcPts val="406"/>
              </a:spcBef>
              <a:spcAft>
                <a:spcPts val="0"/>
              </a:spcAft>
              <a:buClr>
                <a:schemeClr val="dk1"/>
              </a:buClr>
              <a:buSzPts val="1600"/>
              <a:buFont typeface="Arial"/>
              <a:buNone/>
              <a:defRPr sz="13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897427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8250" y="2858441"/>
            <a:ext cx="7429500" cy="1455651"/>
          </a:xfrm>
          <a:solidFill>
            <a:schemeClr val="bg1">
              <a:lumMod val="95000"/>
            </a:schemeClr>
          </a:solidFill>
        </p:spPr>
        <p:txBody>
          <a:bodyPr anchor="ctr">
            <a:normAutofit/>
          </a:bodyPr>
          <a:lstStyle>
            <a:lvl1pPr algn="ctr">
              <a:defRPr sz="3697"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238250" y="4315096"/>
            <a:ext cx="7429500" cy="851564"/>
          </a:xfrm>
          <a:solidFill>
            <a:schemeClr val="bg1">
              <a:lumMod val="95000"/>
            </a:schemeClr>
          </a:solidFill>
        </p:spPr>
        <p:txBody>
          <a:bodyPr anchor="t"/>
          <a:lstStyle>
            <a:lvl1pPr marL="0" indent="0" algn="ctr">
              <a:buNone/>
              <a:defRPr sz="1584" b="1" spc="93" baseline="0">
                <a:solidFill>
                  <a:srgbClr val="44546A"/>
                </a:solidFill>
                <a:latin typeface="+mn-lt"/>
              </a:defRPr>
            </a:lvl1pPr>
            <a:lvl2pPr marL="301823" indent="0" algn="ctr">
              <a:buNone/>
              <a:defRPr sz="1320"/>
            </a:lvl2pPr>
            <a:lvl3pPr marL="603647" indent="0" algn="ctr">
              <a:buNone/>
              <a:defRPr sz="1189"/>
            </a:lvl3pPr>
            <a:lvl4pPr marL="905470" indent="0" algn="ctr">
              <a:buNone/>
              <a:defRPr sz="1056"/>
            </a:lvl4pPr>
            <a:lvl5pPr marL="1207294" indent="0" algn="ctr">
              <a:buNone/>
              <a:defRPr sz="1056"/>
            </a:lvl5pPr>
            <a:lvl6pPr marL="1509117" indent="0" algn="ctr">
              <a:buNone/>
              <a:defRPr sz="1056"/>
            </a:lvl6pPr>
            <a:lvl7pPr marL="1810941" indent="0" algn="ctr">
              <a:buNone/>
              <a:defRPr sz="1056"/>
            </a:lvl7pPr>
            <a:lvl8pPr marL="2112764" indent="0" algn="ctr">
              <a:buNone/>
              <a:defRPr sz="1056"/>
            </a:lvl8pPr>
            <a:lvl9pPr marL="2414588" indent="0" algn="ctr">
              <a:buNone/>
              <a:defRPr sz="1056"/>
            </a:lvl9pPr>
          </a:lstStyle>
          <a:p>
            <a:r>
              <a:rPr lang="en-US" dirty="0"/>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9906000" cy="5589588"/>
          </a:xfrm>
        </p:spPr>
        <p:txBody>
          <a:bodyPr/>
          <a:lstStyle/>
          <a:p>
            <a:endParaRPr lang="en-US" dirty="0"/>
          </a:p>
        </p:txBody>
      </p:sp>
    </p:spTree>
    <p:extLst>
      <p:ext uri="{BB962C8B-B14F-4D97-AF65-F5344CB8AC3E}">
        <p14:creationId xmlns:p14="http://schemas.microsoft.com/office/powerpoint/2010/main" val="42021265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460701"/>
            <a:ext cx="8122920" cy="3566160"/>
          </a:xfrm>
        </p:spPr>
        <p:txBody>
          <a:bodyPr anchor="ctr">
            <a:normAutofit/>
          </a:bodyPr>
          <a:lstStyle>
            <a:lvl1pPr algn="ctr">
              <a:defRPr sz="4357"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891540" y="5026861"/>
            <a:ext cx="8122920" cy="1273508"/>
          </a:xfrm>
        </p:spPr>
        <p:txBody>
          <a:bodyPr anchor="ctr"/>
          <a:lstStyle>
            <a:lvl1pPr marL="0" indent="0" algn="ctr">
              <a:buNone/>
              <a:defRPr sz="1584" b="1" spc="132" baseline="0">
                <a:solidFill>
                  <a:srgbClr val="44546A"/>
                </a:solidFill>
                <a:latin typeface="Calibri" panose="020F0502020204030204" pitchFamily="34" charset="0"/>
                <a:cs typeface="Calibri" panose="020F0502020204030204" pitchFamily="34" charset="0"/>
              </a:defRPr>
            </a:lvl1pPr>
            <a:lvl2pPr marL="301823" indent="0" algn="ctr">
              <a:buNone/>
              <a:defRPr sz="1320"/>
            </a:lvl2pPr>
            <a:lvl3pPr marL="603647" indent="0" algn="ctr">
              <a:buNone/>
              <a:defRPr sz="1189"/>
            </a:lvl3pPr>
            <a:lvl4pPr marL="905470" indent="0" algn="ctr">
              <a:buNone/>
              <a:defRPr sz="1056"/>
            </a:lvl4pPr>
            <a:lvl5pPr marL="1207294" indent="0" algn="ctr">
              <a:buNone/>
              <a:defRPr sz="1056"/>
            </a:lvl5pPr>
            <a:lvl6pPr marL="1509117" indent="0" algn="ctr">
              <a:buNone/>
              <a:defRPr sz="1056"/>
            </a:lvl6pPr>
            <a:lvl7pPr marL="1810941" indent="0" algn="ctr">
              <a:buNone/>
              <a:defRPr sz="1056"/>
            </a:lvl7pPr>
            <a:lvl8pPr marL="2112764" indent="0" algn="ctr">
              <a:buNone/>
              <a:defRPr sz="1056"/>
            </a:lvl8pPr>
            <a:lvl9pPr marL="2414588" indent="0" algn="ctr">
              <a:buNone/>
              <a:defRPr sz="1056"/>
            </a:lvl9pPr>
          </a:lstStyle>
          <a:p>
            <a:r>
              <a:rPr lang="en-US" dirty="0"/>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3088348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426680" y="243951"/>
            <a:ext cx="8132611"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843297" y="1881361"/>
            <a:ext cx="4011931" cy="4023359"/>
          </a:xfrm>
        </p:spPr>
        <p:txBody>
          <a:bodyPr/>
          <a:lstStyle>
            <a:lvl1pPr marL="301823" indent="-301823">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056382" indent="-150912">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5050774" y="1881361"/>
            <a:ext cx="4011930" cy="4023359"/>
          </a:xfrm>
        </p:spPr>
        <p:txBody>
          <a:bodyPr/>
          <a:lstStyle>
            <a:lvl1pPr marL="301823" indent="-301823">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5571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681037" y="1825628"/>
            <a:ext cx="8543924" cy="4302459"/>
          </a:xfrm>
        </p:spPr>
        <p:txBody>
          <a:bodyPr/>
          <a:lstStyle>
            <a:lvl1pPr marL="0" indent="0">
              <a:buNone/>
              <a:defRPr b="1">
                <a:latin typeface="Calibri" panose="020F0502020204030204" pitchFamily="34" charset="0"/>
                <a:cs typeface="Calibri" panose="020F0502020204030204" pitchFamily="34" charset="0"/>
              </a:defRPr>
            </a:lvl1pPr>
            <a:lvl2pPr marL="452736" indent="-150912">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056382" indent="-150912">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33631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2"/>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795053" y="1845733"/>
            <a:ext cx="4011930" cy="4023359"/>
          </a:xfrm>
        </p:spPr>
        <p:txBody>
          <a:bodyPr/>
          <a:lstStyle>
            <a:lvl1pPr marL="0" indent="0">
              <a:buNone/>
              <a:defRPr b="1">
                <a:latin typeface="Calibri" panose="020F0502020204030204" pitchFamily="34" charset="0"/>
                <a:cs typeface="Calibri" panose="020F0502020204030204" pitchFamily="34" charset="0"/>
              </a:defRPr>
            </a:lvl1pPr>
            <a:lvl2pPr marL="452736" indent="-150912">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056382" indent="-150912">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5099017" y="1845733"/>
            <a:ext cx="4011930" cy="4023359"/>
          </a:xfrm>
        </p:spPr>
        <p:txBody>
          <a:bodyPr/>
          <a:lstStyle>
            <a:lvl1pPr marL="0" indent="0">
              <a:buNone/>
              <a:defRPr b="1">
                <a:latin typeface="Calibri" panose="020F0502020204030204" pitchFamily="34" charset="0"/>
                <a:cs typeface="Calibri" panose="020F0502020204030204" pitchFamily="34" charset="0"/>
              </a:defRPr>
            </a:lvl1pPr>
            <a:lvl2pPr marL="452736" indent="-150912">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056382" indent="-150912">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58335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77186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162000"/>
            <a:ext cx="8992800" cy="831600"/>
          </a:xfrm>
          <a:prstGeom prst="rect">
            <a:avLst/>
          </a:prstGeom>
          <a:noFill/>
          <a:ln>
            <a:noFill/>
          </a:ln>
        </p:spPr>
        <p:txBody>
          <a:bodyPr spcFirstLastPara="1" wrap="square" lIns="0" tIns="45700" rIns="0" bIns="45700" anchor="b" anchorCtr="0"/>
          <a:lstStyle>
            <a:lvl1pPr marR="0" lvl="0" algn="l" rtl="0">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3"/>
          <p:cNvSpPr txBox="1">
            <a:spLocks noGrp="1"/>
          </p:cNvSpPr>
          <p:nvPr>
            <p:ph type="body" idx="1"/>
          </p:nvPr>
        </p:nvSpPr>
        <p:spPr>
          <a:xfrm>
            <a:off x="457200" y="1508400"/>
            <a:ext cx="8992800" cy="4590000"/>
          </a:xfrm>
          <a:prstGeom prst="rect">
            <a:avLst/>
          </a:prstGeom>
          <a:noFill/>
          <a:ln>
            <a:noFill/>
          </a:ln>
        </p:spPr>
        <p:txBody>
          <a:bodyPr spcFirstLastPara="1" wrap="square" lIns="0" tIns="0" rIns="0" bIns="0" anchor="t" anchorCtr="0"/>
          <a:lstStyle>
            <a:lvl1pPr marL="457200" marR="0" lvl="0" indent="-228600" algn="l" rtl="0">
              <a:spcBef>
                <a:spcPts val="32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1pPr>
            <a:lvl2pPr marL="914400" marR="0" lvl="1" indent="-330200" algn="l" rtl="0">
              <a:spcBef>
                <a:spcPts val="320"/>
              </a:spcBef>
              <a:spcAft>
                <a:spcPts val="0"/>
              </a:spcAft>
              <a:buClr>
                <a:srgbClr val="1482C5"/>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spcBef>
                <a:spcPts val="320"/>
              </a:spcBef>
              <a:spcAft>
                <a:spcPts val="0"/>
              </a:spcAft>
              <a:buClr>
                <a:srgbClr val="1482C5"/>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330200" algn="l" rtl="0">
              <a:spcBef>
                <a:spcPts val="320"/>
              </a:spcBef>
              <a:spcAft>
                <a:spcPts val="0"/>
              </a:spcAft>
              <a:buClr>
                <a:srgbClr val="1482C5"/>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rtl="0">
              <a:spcBef>
                <a:spcPts val="320"/>
              </a:spcBef>
              <a:spcAft>
                <a:spcPts val="0"/>
              </a:spcAft>
              <a:buClr>
                <a:srgbClr val="1482C5"/>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645585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344389" y="1687515"/>
            <a:ext cx="4462595" cy="4181578"/>
          </a:xfrm>
        </p:spPr>
        <p:txBody>
          <a:bodyPr/>
          <a:lstStyle>
            <a:lvl1pPr marL="0" indent="0">
              <a:buNone/>
              <a:defRPr b="0">
                <a:latin typeface="Calibri" panose="020F0502020204030204" pitchFamily="34" charset="0"/>
                <a:cs typeface="Calibri" panose="020F0502020204030204" pitchFamily="34" charset="0"/>
              </a:defRPr>
            </a:lvl1pPr>
            <a:lvl2pPr marL="452736" indent="-150912">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056382" indent="-150912">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5099018" y="1687515"/>
            <a:ext cx="4462595" cy="4181578"/>
          </a:xfrm>
        </p:spPr>
        <p:txBody>
          <a:bodyPr/>
          <a:lstStyle>
            <a:lvl1pPr marL="0" indent="0">
              <a:buNone/>
              <a:defRPr b="0">
                <a:latin typeface="Calibri" panose="020F0502020204030204" pitchFamily="34" charset="0"/>
                <a:cs typeface="Calibri" panose="020F0502020204030204" pitchFamily="34" charset="0"/>
              </a:defRPr>
            </a:lvl1pPr>
            <a:lvl2pPr marL="452736" indent="-150912">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056382" indent="-150912">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8036702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344389" y="1687518"/>
            <a:ext cx="2786063" cy="2113877"/>
          </a:xfrm>
        </p:spPr>
        <p:txBody>
          <a:bodyPr/>
          <a:lstStyle>
            <a:lvl1pPr marL="0" indent="0">
              <a:buNone/>
              <a:defRPr b="0">
                <a:latin typeface="Calibri" panose="020F0502020204030204" pitchFamily="34" charset="0"/>
                <a:cs typeface="Calibri" panose="020F0502020204030204" pitchFamily="34" charset="0"/>
              </a:defRPr>
            </a:lvl1pPr>
            <a:lvl2pPr marL="452736" indent="-150912">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056382" indent="-150912">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3326553" y="1687517"/>
            <a:ext cx="2786063" cy="2113877"/>
          </a:xfrm>
        </p:spPr>
        <p:txBody>
          <a:bodyPr/>
          <a:lstStyle>
            <a:lvl1pPr marL="0" indent="0">
              <a:buNone/>
              <a:defRPr b="0">
                <a:latin typeface="Calibri" panose="020F0502020204030204" pitchFamily="34" charset="0"/>
                <a:cs typeface="Calibri" panose="020F0502020204030204" pitchFamily="34" charset="0"/>
              </a:defRPr>
            </a:lvl1pPr>
            <a:lvl2pPr marL="452736" indent="-150912">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056382" indent="-150912">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6305427" y="1687517"/>
            <a:ext cx="2786063" cy="2113877"/>
          </a:xfrm>
        </p:spPr>
        <p:txBody>
          <a:bodyPr/>
          <a:lstStyle>
            <a:lvl1pPr marL="0" indent="0">
              <a:buNone/>
              <a:defRPr b="0">
                <a:latin typeface="Calibri" panose="020F0502020204030204" pitchFamily="34" charset="0"/>
                <a:cs typeface="Calibri" panose="020F0502020204030204" pitchFamily="34" charset="0"/>
              </a:defRPr>
            </a:lvl1pPr>
            <a:lvl2pPr marL="452736" indent="-150912">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056382" indent="-150912">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344389" y="4108329"/>
            <a:ext cx="2786063" cy="2113877"/>
          </a:xfrm>
        </p:spPr>
        <p:txBody>
          <a:bodyPr/>
          <a:lstStyle>
            <a:lvl1pPr marL="0" indent="0">
              <a:buNone/>
              <a:defRPr b="0">
                <a:latin typeface="Calibri" panose="020F0502020204030204" pitchFamily="34" charset="0"/>
                <a:cs typeface="Calibri" panose="020F0502020204030204" pitchFamily="34" charset="0"/>
              </a:defRPr>
            </a:lvl1pPr>
            <a:lvl2pPr marL="452736" indent="-150912">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056382" indent="-150912">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3326553" y="4108328"/>
            <a:ext cx="2786063" cy="2113877"/>
          </a:xfrm>
        </p:spPr>
        <p:txBody>
          <a:bodyPr/>
          <a:lstStyle>
            <a:lvl1pPr marL="0" indent="0">
              <a:buNone/>
              <a:defRPr b="0">
                <a:latin typeface="Calibri" panose="020F0502020204030204" pitchFamily="34" charset="0"/>
                <a:cs typeface="Calibri" panose="020F0502020204030204" pitchFamily="34" charset="0"/>
              </a:defRPr>
            </a:lvl1pPr>
            <a:lvl2pPr marL="452736" indent="-150912">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056382" indent="-150912">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6305427" y="4108328"/>
            <a:ext cx="2786063" cy="2113877"/>
          </a:xfrm>
        </p:spPr>
        <p:txBody>
          <a:bodyPr/>
          <a:lstStyle>
            <a:lvl1pPr marL="0" indent="0">
              <a:buNone/>
              <a:defRPr b="0">
                <a:latin typeface="Calibri" panose="020F0502020204030204" pitchFamily="34" charset="0"/>
                <a:cs typeface="Calibri" panose="020F0502020204030204" pitchFamily="34" charset="0"/>
              </a:defRPr>
            </a:lvl1pPr>
            <a:lvl2pPr marL="452736" indent="-150912">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056382" indent="-150912">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28126127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13434" y="1563757"/>
            <a:ext cx="449639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5334929" y="1563757"/>
            <a:ext cx="4144607"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40377492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4752069" y="1563757"/>
            <a:ext cx="449639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15486" y="1563757"/>
            <a:ext cx="4144607"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1284749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4953002" y="1620838"/>
            <a:ext cx="449639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421033" y="1620838"/>
            <a:ext cx="4144607"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148944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2"/>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326333" y="1645920"/>
            <a:ext cx="9246243"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326331" y="5657088"/>
            <a:ext cx="9245600" cy="543686"/>
          </a:xfrm>
          <a:gradFill>
            <a:gsLst>
              <a:gs pos="26000">
                <a:srgbClr val="203864"/>
              </a:gs>
              <a:gs pos="50000">
                <a:srgbClr val="2F5CAC"/>
              </a:gs>
              <a:gs pos="100000">
                <a:srgbClr val="4472C4"/>
              </a:gs>
            </a:gsLst>
            <a:lin ang="3000000" scaled="0"/>
          </a:gradFill>
        </p:spPr>
        <p:txBody>
          <a:bodyPr/>
          <a:lstStyle>
            <a:lvl1pPr marL="241459" indent="0" algn="ctr">
              <a:lnSpc>
                <a:spcPct val="120000"/>
              </a:lnSpc>
              <a:buNone/>
              <a:defRPr sz="1584">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8210130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2"/>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6276680" y="3631345"/>
            <a:ext cx="10319"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652928" y="3639583"/>
            <a:ext cx="10319"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4964581" y="3256249"/>
            <a:ext cx="10319"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37693" y="3553469"/>
            <a:ext cx="1243444"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16" name="Rectangle 15"/>
          <p:cNvSpPr/>
          <p:nvPr userDrawn="1"/>
        </p:nvSpPr>
        <p:spPr>
          <a:xfrm>
            <a:off x="4349121" y="3553469"/>
            <a:ext cx="1243444"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17" name="Rectangle 16"/>
          <p:cNvSpPr/>
          <p:nvPr userDrawn="1"/>
        </p:nvSpPr>
        <p:spPr>
          <a:xfrm>
            <a:off x="5660934" y="3553469"/>
            <a:ext cx="1243444"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18" name="Rectangle 17"/>
          <p:cNvSpPr/>
          <p:nvPr userDrawn="1"/>
        </p:nvSpPr>
        <p:spPr>
          <a:xfrm>
            <a:off x="6965644" y="3553469"/>
            <a:ext cx="1243444"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19" name="Rectangle 18"/>
          <p:cNvSpPr/>
          <p:nvPr userDrawn="1"/>
        </p:nvSpPr>
        <p:spPr>
          <a:xfrm>
            <a:off x="1725878" y="3553469"/>
            <a:ext cx="1243444"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20" name="Oval 19"/>
          <p:cNvSpPr/>
          <p:nvPr userDrawn="1"/>
        </p:nvSpPr>
        <p:spPr>
          <a:xfrm>
            <a:off x="4915252" y="362331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cxnSp>
        <p:nvCxnSpPr>
          <p:cNvPr id="21" name="Straight Connector 20"/>
          <p:cNvCxnSpPr>
            <a:endCxn id="22" idx="4"/>
          </p:cNvCxnSpPr>
          <p:nvPr userDrawn="1"/>
        </p:nvCxnSpPr>
        <p:spPr>
          <a:xfrm>
            <a:off x="7582546" y="3259818"/>
            <a:ext cx="10319"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7533216" y="3626886"/>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cxnSp>
        <p:nvCxnSpPr>
          <p:cNvPr id="23" name="Straight Connector 22"/>
          <p:cNvCxnSpPr>
            <a:endCxn id="24" idx="4"/>
          </p:cNvCxnSpPr>
          <p:nvPr userDrawn="1"/>
        </p:nvCxnSpPr>
        <p:spPr>
          <a:xfrm>
            <a:off x="2347746" y="3266406"/>
            <a:ext cx="10319"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298417" y="363347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25" name="Oval 24"/>
          <p:cNvSpPr/>
          <p:nvPr userDrawn="1"/>
        </p:nvSpPr>
        <p:spPr>
          <a:xfrm>
            <a:off x="3594452" y="364363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26" name="Oval 25"/>
          <p:cNvSpPr/>
          <p:nvPr userDrawn="1"/>
        </p:nvSpPr>
        <p:spPr>
          <a:xfrm>
            <a:off x="6227797" y="3613157"/>
            <a:ext cx="11929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4" name="Text Placeholder 3"/>
          <p:cNvSpPr>
            <a:spLocks noGrp="1"/>
          </p:cNvSpPr>
          <p:nvPr>
            <p:ph type="body" sz="quarter" idx="18"/>
          </p:nvPr>
        </p:nvSpPr>
        <p:spPr>
          <a:xfrm>
            <a:off x="1719380" y="2535259"/>
            <a:ext cx="1230420" cy="681271"/>
          </a:xfrm>
        </p:spPr>
        <p:txBody>
          <a:bodyPr anchor="ctr">
            <a:normAutofit/>
          </a:bodyPr>
          <a:lstStyle>
            <a:lvl1pPr marL="0" indent="0" algn="ctr">
              <a:buNone/>
              <a:defRPr sz="1189">
                <a:solidFill>
                  <a:schemeClr val="tx1"/>
                </a:solidFill>
              </a:defRPr>
            </a:lvl1pPr>
          </a:lstStyle>
          <a:p>
            <a:pPr lvl="0"/>
            <a:endParaRPr lang="en-US" dirty="0"/>
          </a:p>
        </p:txBody>
      </p:sp>
      <p:sp>
        <p:nvSpPr>
          <p:cNvPr id="32" name="Text Placeholder 3"/>
          <p:cNvSpPr>
            <a:spLocks noGrp="1"/>
          </p:cNvSpPr>
          <p:nvPr>
            <p:ph type="body" sz="quarter" idx="19"/>
          </p:nvPr>
        </p:nvSpPr>
        <p:spPr>
          <a:xfrm>
            <a:off x="3050716" y="4166494"/>
            <a:ext cx="1230420" cy="681271"/>
          </a:xfrm>
        </p:spPr>
        <p:txBody>
          <a:bodyPr anchor="ctr">
            <a:normAutofit/>
          </a:bodyPr>
          <a:lstStyle>
            <a:lvl1pPr marL="0" indent="0" algn="ctr">
              <a:buNone/>
              <a:defRPr sz="1189">
                <a:solidFill>
                  <a:schemeClr val="tx1"/>
                </a:solidFill>
              </a:defRPr>
            </a:lvl1pPr>
          </a:lstStyle>
          <a:p>
            <a:pPr lvl="0"/>
            <a:endParaRPr lang="en-US" dirty="0"/>
          </a:p>
        </p:txBody>
      </p:sp>
      <p:sp>
        <p:nvSpPr>
          <p:cNvPr id="33" name="Text Placeholder 3"/>
          <p:cNvSpPr>
            <a:spLocks noGrp="1"/>
          </p:cNvSpPr>
          <p:nvPr>
            <p:ph type="body" sz="quarter" idx="20"/>
          </p:nvPr>
        </p:nvSpPr>
        <p:spPr>
          <a:xfrm>
            <a:off x="4337791" y="2535260"/>
            <a:ext cx="1230420" cy="681271"/>
          </a:xfrm>
        </p:spPr>
        <p:txBody>
          <a:bodyPr anchor="ctr">
            <a:normAutofit/>
          </a:bodyPr>
          <a:lstStyle>
            <a:lvl1pPr marL="0" indent="0" algn="ctr">
              <a:buNone/>
              <a:defRPr sz="1189">
                <a:solidFill>
                  <a:schemeClr val="tx1"/>
                </a:solidFill>
              </a:defRPr>
            </a:lvl1pPr>
          </a:lstStyle>
          <a:p>
            <a:pPr lvl="0"/>
            <a:endParaRPr lang="en-US" dirty="0"/>
          </a:p>
        </p:txBody>
      </p:sp>
      <p:sp>
        <p:nvSpPr>
          <p:cNvPr id="34" name="Text Placeholder 3"/>
          <p:cNvSpPr>
            <a:spLocks noGrp="1"/>
          </p:cNvSpPr>
          <p:nvPr>
            <p:ph type="body" sz="quarter" idx="21"/>
          </p:nvPr>
        </p:nvSpPr>
        <p:spPr>
          <a:xfrm>
            <a:off x="5731883" y="4166494"/>
            <a:ext cx="1230420" cy="681271"/>
          </a:xfrm>
        </p:spPr>
        <p:txBody>
          <a:bodyPr anchor="ctr">
            <a:normAutofit/>
          </a:bodyPr>
          <a:lstStyle>
            <a:lvl1pPr marL="0" indent="0" algn="ctr">
              <a:buNone/>
              <a:defRPr sz="1189">
                <a:solidFill>
                  <a:schemeClr val="tx1"/>
                </a:solidFill>
              </a:defRPr>
            </a:lvl1pPr>
          </a:lstStyle>
          <a:p>
            <a:pPr lvl="0"/>
            <a:endParaRPr lang="en-US" dirty="0"/>
          </a:p>
        </p:txBody>
      </p:sp>
      <p:sp>
        <p:nvSpPr>
          <p:cNvPr id="35" name="Text Placeholder 3"/>
          <p:cNvSpPr>
            <a:spLocks noGrp="1"/>
          </p:cNvSpPr>
          <p:nvPr>
            <p:ph type="body" sz="quarter" idx="22"/>
          </p:nvPr>
        </p:nvSpPr>
        <p:spPr>
          <a:xfrm>
            <a:off x="6972494" y="2535260"/>
            <a:ext cx="1230420" cy="681271"/>
          </a:xfrm>
        </p:spPr>
        <p:txBody>
          <a:bodyPr anchor="ctr">
            <a:normAutofit/>
          </a:bodyPr>
          <a:lstStyle>
            <a:lvl1pPr marL="0" indent="0" algn="ctr">
              <a:buNone/>
              <a:defRPr sz="1189">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1725879" y="5303521"/>
            <a:ext cx="6483208" cy="595024"/>
          </a:xfrm>
        </p:spPr>
        <p:txBody>
          <a:bodyPr anchor="ctr"/>
          <a:lstStyle>
            <a:lvl1pPr marL="0" indent="0" algn="ctr">
              <a:buNone/>
              <a:defRPr sz="1584"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4266975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433764" y="224592"/>
            <a:ext cx="7779455"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a:extLst/>
          </p:cNvPr>
          <p:cNvSpPr>
            <a:spLocks noGrp="1"/>
          </p:cNvSpPr>
          <p:nvPr>
            <p:ph type="body" sz="quarter" idx="13" hasCustomPrompt="1"/>
          </p:nvPr>
        </p:nvSpPr>
        <p:spPr>
          <a:xfrm>
            <a:off x="536588" y="1515073"/>
            <a:ext cx="1243409" cy="629227"/>
          </a:xfrm>
          <a:prstGeom prst="rect">
            <a:avLst/>
          </a:prstGeom>
        </p:spPr>
        <p:txBody>
          <a:bodyPr/>
          <a:lstStyle>
            <a:lvl1pPr marL="0" indent="0" algn="ctr">
              <a:lnSpc>
                <a:spcPct val="100000"/>
              </a:lnSpc>
              <a:spcBef>
                <a:spcPts val="0"/>
              </a:spcBef>
              <a:buNone/>
              <a:defRPr sz="1056"/>
            </a:lvl1pPr>
          </a:lstStyle>
          <a:p>
            <a:pPr lvl="0"/>
            <a:r>
              <a:rPr lang="en-US" dirty="0"/>
              <a:t>Text</a:t>
            </a:r>
          </a:p>
          <a:p>
            <a:pPr lvl="0"/>
            <a:r>
              <a:rPr lang="en-US" dirty="0"/>
              <a:t>placeholder</a:t>
            </a:r>
          </a:p>
        </p:txBody>
      </p:sp>
      <p:sp>
        <p:nvSpPr>
          <p:cNvPr id="28" name="Text Placeholder 8">
            <a:extLst/>
          </p:cNvPr>
          <p:cNvSpPr>
            <a:spLocks noGrp="1"/>
          </p:cNvSpPr>
          <p:nvPr>
            <p:ph type="body" sz="quarter" idx="14" hasCustomPrompt="1"/>
          </p:nvPr>
        </p:nvSpPr>
        <p:spPr>
          <a:xfrm>
            <a:off x="6862478" y="1515073"/>
            <a:ext cx="1243409" cy="629227"/>
          </a:xfrm>
          <a:prstGeom prst="rect">
            <a:avLst/>
          </a:prstGeom>
        </p:spPr>
        <p:txBody>
          <a:bodyPr/>
          <a:lstStyle>
            <a:lvl1pPr marL="0" indent="0" algn="ctr">
              <a:lnSpc>
                <a:spcPct val="100000"/>
              </a:lnSpc>
              <a:spcBef>
                <a:spcPts val="0"/>
              </a:spcBef>
              <a:buNone/>
              <a:defRPr sz="1056"/>
            </a:lvl1pPr>
          </a:lstStyle>
          <a:p>
            <a:pPr lvl="0"/>
            <a:r>
              <a:rPr lang="en-US" dirty="0"/>
              <a:t>Text</a:t>
            </a:r>
          </a:p>
          <a:p>
            <a:pPr lvl="0"/>
            <a:r>
              <a:rPr lang="en-US" dirty="0"/>
              <a:t>placeholder</a:t>
            </a:r>
          </a:p>
        </p:txBody>
      </p:sp>
      <p:sp>
        <p:nvSpPr>
          <p:cNvPr id="29" name="TextBox 28">
            <a:extLst/>
          </p:cNvPr>
          <p:cNvSpPr txBox="1"/>
          <p:nvPr userDrawn="1"/>
        </p:nvSpPr>
        <p:spPr>
          <a:xfrm>
            <a:off x="643241" y="2937885"/>
            <a:ext cx="462321" cy="235737"/>
          </a:xfrm>
          <a:prstGeom prst="rect">
            <a:avLst/>
          </a:prstGeom>
          <a:noFill/>
        </p:spPr>
        <p:txBody>
          <a:bodyPr wrap="square" lIns="0" tIns="0" rIns="0" bIns="0" rtlCol="0">
            <a:noAutofit/>
          </a:bodyPr>
          <a:lstStyle/>
          <a:p>
            <a:pPr algn="ctr"/>
            <a:r>
              <a:rPr lang="en-ZA" sz="661" b="1" dirty="0">
                <a:solidFill>
                  <a:schemeClr val="tx1">
                    <a:lumMod val="75000"/>
                    <a:lumOff val="25000"/>
                  </a:schemeClr>
                </a:solidFill>
              </a:rPr>
              <a:t>20YY</a:t>
            </a:r>
          </a:p>
        </p:txBody>
      </p:sp>
      <p:sp>
        <p:nvSpPr>
          <p:cNvPr id="30" name="Oval 29" title="Milestone Number">
            <a:extLst/>
          </p:cNvPr>
          <p:cNvSpPr/>
          <p:nvPr userDrawn="1"/>
        </p:nvSpPr>
        <p:spPr>
          <a:xfrm>
            <a:off x="932868" y="4457101"/>
            <a:ext cx="331234"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661" dirty="0">
                <a:solidFill>
                  <a:schemeClr val="bg1"/>
                </a:solidFill>
              </a:rPr>
              <a:t>01</a:t>
            </a:r>
          </a:p>
        </p:txBody>
      </p:sp>
      <p:pic>
        <p:nvPicPr>
          <p:cNvPr id="31" name="Graphic 30"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03845" y="3943184"/>
            <a:ext cx="581025" cy="239911"/>
          </a:xfrm>
          <a:prstGeom prst="rect">
            <a:avLst/>
          </a:prstGeom>
        </p:spPr>
      </p:pic>
      <p:sp>
        <p:nvSpPr>
          <p:cNvPr id="36" name="Oval 35" title="Milestone Number">
            <a:extLst/>
          </p:cNvPr>
          <p:cNvSpPr/>
          <p:nvPr userDrawn="1"/>
        </p:nvSpPr>
        <p:spPr>
          <a:xfrm>
            <a:off x="994357" y="2133146"/>
            <a:ext cx="331234"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661" dirty="0">
                <a:solidFill>
                  <a:schemeClr val="bg1"/>
                </a:solidFill>
              </a:rPr>
              <a:t>02</a:t>
            </a:r>
          </a:p>
        </p:txBody>
      </p:sp>
      <p:pic>
        <p:nvPicPr>
          <p:cNvPr id="37" name="Graphic 36"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87737" y="2828721"/>
            <a:ext cx="581025" cy="239911"/>
          </a:xfrm>
          <a:prstGeom prst="rect">
            <a:avLst/>
          </a:prstGeom>
        </p:spPr>
      </p:pic>
      <p:sp>
        <p:nvSpPr>
          <p:cNvPr id="38" name="TextBox 37">
            <a:extLst/>
          </p:cNvPr>
          <p:cNvSpPr txBox="1"/>
          <p:nvPr userDrawn="1"/>
        </p:nvSpPr>
        <p:spPr>
          <a:xfrm>
            <a:off x="2748344" y="2940073"/>
            <a:ext cx="462321" cy="235737"/>
          </a:xfrm>
          <a:prstGeom prst="rect">
            <a:avLst/>
          </a:prstGeom>
          <a:noFill/>
        </p:spPr>
        <p:txBody>
          <a:bodyPr wrap="square" lIns="0" tIns="0" rIns="0" bIns="0" rtlCol="0">
            <a:noAutofit/>
          </a:bodyPr>
          <a:lstStyle/>
          <a:p>
            <a:pPr algn="ctr"/>
            <a:r>
              <a:rPr lang="en-ZA" sz="661" b="1" dirty="0">
                <a:solidFill>
                  <a:schemeClr val="tx1">
                    <a:lumMod val="75000"/>
                    <a:lumOff val="25000"/>
                  </a:schemeClr>
                </a:solidFill>
              </a:rPr>
              <a:t>20YY</a:t>
            </a:r>
          </a:p>
        </p:txBody>
      </p:sp>
      <p:sp>
        <p:nvSpPr>
          <p:cNvPr id="39" name="Oval 38" title="Milestone Number">
            <a:extLst/>
          </p:cNvPr>
          <p:cNvSpPr/>
          <p:nvPr userDrawn="1"/>
        </p:nvSpPr>
        <p:spPr>
          <a:xfrm>
            <a:off x="3058047" y="4434296"/>
            <a:ext cx="331234"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661" dirty="0">
                <a:solidFill>
                  <a:schemeClr val="bg1"/>
                </a:solidFill>
              </a:rPr>
              <a:t>03</a:t>
            </a:r>
          </a:p>
        </p:txBody>
      </p:sp>
      <p:pic>
        <p:nvPicPr>
          <p:cNvPr id="40" name="Graphic 3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796417" y="3954226"/>
            <a:ext cx="581025" cy="239911"/>
          </a:xfrm>
          <a:prstGeom prst="rect">
            <a:avLst/>
          </a:prstGeom>
        </p:spPr>
      </p:pic>
      <p:sp>
        <p:nvSpPr>
          <p:cNvPr id="41" name="TextBox 40">
            <a:extLst/>
          </p:cNvPr>
          <p:cNvSpPr txBox="1"/>
          <p:nvPr userDrawn="1"/>
        </p:nvSpPr>
        <p:spPr>
          <a:xfrm>
            <a:off x="4845028" y="2930907"/>
            <a:ext cx="462321" cy="235737"/>
          </a:xfrm>
          <a:prstGeom prst="rect">
            <a:avLst/>
          </a:prstGeom>
          <a:noFill/>
        </p:spPr>
        <p:txBody>
          <a:bodyPr wrap="square" lIns="0" tIns="0" rIns="0" bIns="0" rtlCol="0">
            <a:noAutofit/>
          </a:bodyPr>
          <a:lstStyle/>
          <a:p>
            <a:pPr algn="ctr"/>
            <a:r>
              <a:rPr lang="en-ZA" sz="661" b="1" dirty="0">
                <a:solidFill>
                  <a:schemeClr val="tx1">
                    <a:lumMod val="75000"/>
                    <a:lumOff val="25000"/>
                  </a:schemeClr>
                </a:solidFill>
              </a:rPr>
              <a:t>20YY</a:t>
            </a:r>
          </a:p>
        </p:txBody>
      </p:sp>
      <p:sp>
        <p:nvSpPr>
          <p:cNvPr id="42" name="Oval 41" title="Milestone Number">
            <a:extLst/>
          </p:cNvPr>
          <p:cNvSpPr/>
          <p:nvPr userDrawn="1"/>
        </p:nvSpPr>
        <p:spPr>
          <a:xfrm>
            <a:off x="5161275" y="4434296"/>
            <a:ext cx="331234"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661" dirty="0">
                <a:solidFill>
                  <a:schemeClr val="bg1"/>
                </a:solidFill>
              </a:rPr>
              <a:t>04</a:t>
            </a:r>
          </a:p>
        </p:txBody>
      </p:sp>
      <p:pic>
        <p:nvPicPr>
          <p:cNvPr id="43" name="Graphic 42"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911777" y="3964557"/>
            <a:ext cx="581025" cy="239911"/>
          </a:xfrm>
          <a:prstGeom prst="rect">
            <a:avLst/>
          </a:prstGeom>
        </p:spPr>
      </p:pic>
      <p:sp>
        <p:nvSpPr>
          <p:cNvPr id="44" name="Oval 43" title="Milestone Number">
            <a:extLst/>
          </p:cNvPr>
          <p:cNvSpPr/>
          <p:nvPr userDrawn="1"/>
        </p:nvSpPr>
        <p:spPr>
          <a:xfrm>
            <a:off x="5222670" y="2129573"/>
            <a:ext cx="331234"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661" dirty="0">
                <a:solidFill>
                  <a:schemeClr val="bg1"/>
                </a:solidFill>
              </a:rPr>
              <a:t>05</a:t>
            </a:r>
          </a:p>
        </p:txBody>
      </p:sp>
      <p:pic>
        <p:nvPicPr>
          <p:cNvPr id="45" name="Graphic 44"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5199360" y="2828721"/>
            <a:ext cx="581025" cy="239911"/>
          </a:xfrm>
          <a:prstGeom prst="rect">
            <a:avLst/>
          </a:prstGeom>
        </p:spPr>
      </p:pic>
      <p:sp>
        <p:nvSpPr>
          <p:cNvPr id="46" name="TextBox 45">
            <a:extLst/>
          </p:cNvPr>
          <p:cNvSpPr txBox="1"/>
          <p:nvPr userDrawn="1"/>
        </p:nvSpPr>
        <p:spPr>
          <a:xfrm>
            <a:off x="6949052" y="2930907"/>
            <a:ext cx="462321" cy="235737"/>
          </a:xfrm>
          <a:prstGeom prst="rect">
            <a:avLst/>
          </a:prstGeom>
          <a:noFill/>
        </p:spPr>
        <p:txBody>
          <a:bodyPr wrap="square" lIns="0" tIns="0" rIns="0" bIns="0" rtlCol="0">
            <a:noAutofit/>
          </a:bodyPr>
          <a:lstStyle/>
          <a:p>
            <a:pPr algn="ctr"/>
            <a:r>
              <a:rPr lang="en-ZA" sz="661" b="1" dirty="0">
                <a:solidFill>
                  <a:schemeClr val="tx1">
                    <a:lumMod val="75000"/>
                    <a:lumOff val="25000"/>
                  </a:schemeClr>
                </a:solidFill>
              </a:rPr>
              <a:t>20YY</a:t>
            </a:r>
          </a:p>
        </p:txBody>
      </p:sp>
      <p:sp>
        <p:nvSpPr>
          <p:cNvPr id="47" name="Oval 46" title="Milestone Number">
            <a:extLst/>
          </p:cNvPr>
          <p:cNvSpPr/>
          <p:nvPr userDrawn="1"/>
        </p:nvSpPr>
        <p:spPr>
          <a:xfrm>
            <a:off x="7245754" y="4434295"/>
            <a:ext cx="331234"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661" dirty="0">
                <a:solidFill>
                  <a:schemeClr val="bg1"/>
                </a:solidFill>
              </a:rPr>
              <a:t>06</a:t>
            </a:r>
          </a:p>
        </p:txBody>
      </p:sp>
      <p:pic>
        <p:nvPicPr>
          <p:cNvPr id="48" name="Graphic 47"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000905" y="3964557"/>
            <a:ext cx="581025" cy="239911"/>
          </a:xfrm>
          <a:prstGeom prst="rect">
            <a:avLst/>
          </a:prstGeom>
        </p:spPr>
      </p:pic>
      <p:sp>
        <p:nvSpPr>
          <p:cNvPr id="49" name="Oval 48" title="Milestone Number">
            <a:extLst/>
          </p:cNvPr>
          <p:cNvSpPr/>
          <p:nvPr userDrawn="1"/>
        </p:nvSpPr>
        <p:spPr>
          <a:xfrm>
            <a:off x="7275880" y="2126449"/>
            <a:ext cx="331234"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661" dirty="0">
                <a:solidFill>
                  <a:schemeClr val="bg1"/>
                </a:solidFill>
              </a:rPr>
              <a:t>07</a:t>
            </a:r>
          </a:p>
        </p:txBody>
      </p:sp>
      <p:pic>
        <p:nvPicPr>
          <p:cNvPr id="50" name="Graphic 4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304216" y="2828721"/>
            <a:ext cx="581025" cy="239911"/>
          </a:xfrm>
          <a:prstGeom prst="rect">
            <a:avLst/>
          </a:prstGeom>
        </p:spPr>
      </p:pic>
      <p:grpSp>
        <p:nvGrpSpPr>
          <p:cNvPr id="51" name="Group 50" title="Today Flag Icon">
            <a:extLst/>
          </p:cNvPr>
          <p:cNvGrpSpPr/>
          <p:nvPr userDrawn="1"/>
        </p:nvGrpSpPr>
        <p:grpSpPr>
          <a:xfrm>
            <a:off x="8367286" y="2129573"/>
            <a:ext cx="331234" cy="407673"/>
            <a:chOff x="10636741" y="2652807"/>
            <a:chExt cx="296963" cy="296963"/>
          </a:xfrm>
        </p:grpSpPr>
        <p:sp>
          <p:nvSpPr>
            <p:cNvPr id="52" name="Oval 51">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397" dirty="0">
                <a:solidFill>
                  <a:schemeClr val="tx1">
                    <a:lumMod val="50000"/>
                    <a:lumOff val="50000"/>
                  </a:schemeClr>
                </a:solidFill>
              </a:endParaRPr>
            </a:p>
          </p:txBody>
        </p:sp>
        <p:pic>
          <p:nvPicPr>
            <p:cNvPr id="53" name="Graphic 52" title="Flag Icon">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362346" y="2828721"/>
            <a:ext cx="581025" cy="239911"/>
          </a:xfrm>
          <a:prstGeom prst="rect">
            <a:avLst/>
          </a:prstGeom>
        </p:spPr>
      </p:pic>
      <p:grpSp>
        <p:nvGrpSpPr>
          <p:cNvPr id="55" name="Group 54" title="Year 4">
            <a:extLst/>
          </p:cNvPr>
          <p:cNvGrpSpPr/>
          <p:nvPr userDrawn="1"/>
        </p:nvGrpSpPr>
        <p:grpSpPr>
          <a:xfrm>
            <a:off x="6891099" y="3119046"/>
            <a:ext cx="2545709" cy="562188"/>
            <a:chOff x="8481353" y="3119046"/>
            <a:chExt cx="3133180" cy="562188"/>
          </a:xfrm>
        </p:grpSpPr>
        <p:cxnSp>
          <p:nvCxnSpPr>
            <p:cNvPr id="56" name="Straight Connector 55" title="Q lines">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a:extLst/>
            </p:cNvPr>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6" dirty="0"/>
            </a:p>
          </p:txBody>
        </p:sp>
        <p:sp>
          <p:nvSpPr>
            <p:cNvPr id="59" name="Oval 58" title="Quarter Background Cirlce">
              <a:extLst/>
            </p:cNvPr>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60" name="Oval 59" title="Quarter Background Cirlce">
              <a:extLst/>
            </p:cNvPr>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61" name="Oval 60" title="Quarter Background Cirlce">
              <a:extLst/>
            </p:cNvPr>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62" name="Oval 61" title="Quarter Background Cirlce">
              <a:extLst/>
            </p:cNvPr>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cxnSp>
          <p:nvCxnSpPr>
            <p:cNvPr id="63" name="Straight Connector 62" title="Q lines">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a:extLst/>
            </p:cNvPr>
            <p:cNvSpPr txBox="1"/>
            <p:nvPr/>
          </p:nvSpPr>
          <p:spPr>
            <a:xfrm>
              <a:off x="8696830"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Q1</a:t>
              </a:r>
              <a:endParaRPr lang="en-ZA" sz="661" dirty="0">
                <a:solidFill>
                  <a:schemeClr val="bg1">
                    <a:lumMod val="75000"/>
                  </a:schemeClr>
                </a:solidFill>
              </a:endParaRPr>
            </a:p>
          </p:txBody>
        </p:sp>
        <p:sp>
          <p:nvSpPr>
            <p:cNvPr id="66" name="TextBox 65" title="Quarter Number">
              <a:extLst/>
            </p:cNvPr>
            <p:cNvSpPr txBox="1"/>
            <p:nvPr/>
          </p:nvSpPr>
          <p:spPr>
            <a:xfrm>
              <a:off x="9344345"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Q2</a:t>
              </a:r>
              <a:endParaRPr lang="en-ZA" sz="661" dirty="0">
                <a:solidFill>
                  <a:schemeClr val="tx1">
                    <a:lumMod val="65000"/>
                    <a:lumOff val="35000"/>
                  </a:schemeClr>
                </a:solidFill>
              </a:endParaRPr>
            </a:p>
          </p:txBody>
        </p:sp>
        <p:sp>
          <p:nvSpPr>
            <p:cNvPr id="67" name="TextBox 66" title="Quarter Number">
              <a:extLst/>
            </p:cNvPr>
            <p:cNvSpPr txBox="1"/>
            <p:nvPr/>
          </p:nvSpPr>
          <p:spPr>
            <a:xfrm>
              <a:off x="9991860"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Q3</a:t>
              </a:r>
              <a:endParaRPr lang="en-ZA" sz="661" dirty="0">
                <a:solidFill>
                  <a:schemeClr val="tx1">
                    <a:lumMod val="65000"/>
                    <a:lumOff val="35000"/>
                  </a:schemeClr>
                </a:solidFill>
              </a:endParaRPr>
            </a:p>
          </p:txBody>
        </p:sp>
        <p:sp>
          <p:nvSpPr>
            <p:cNvPr id="68" name="TextBox 67" title="Quarter Number">
              <a:extLst/>
            </p:cNvP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Q4</a:t>
              </a:r>
              <a:endParaRPr lang="en-ZA" sz="661" dirty="0">
                <a:solidFill>
                  <a:schemeClr val="tx1">
                    <a:lumMod val="65000"/>
                    <a:lumOff val="35000"/>
                  </a:schemeClr>
                </a:solidFill>
              </a:endParaRPr>
            </a:p>
          </p:txBody>
        </p:sp>
      </p:grpSp>
      <p:grpSp>
        <p:nvGrpSpPr>
          <p:cNvPr id="69" name="Group 68" title="Year 3">
            <a:extLst/>
          </p:cNvPr>
          <p:cNvGrpSpPr/>
          <p:nvPr userDrawn="1"/>
        </p:nvGrpSpPr>
        <p:grpSpPr>
          <a:xfrm>
            <a:off x="4782885" y="3119046"/>
            <a:ext cx="2262166" cy="562188"/>
            <a:chOff x="5886628" y="3119046"/>
            <a:chExt cx="2784204" cy="562188"/>
          </a:xfrm>
        </p:grpSpPr>
        <p:cxnSp>
          <p:nvCxnSpPr>
            <p:cNvPr id="70" name="Straight Connector 69" title="Q lines">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6" dirty="0"/>
            </a:p>
          </p:txBody>
        </p:sp>
        <p:sp>
          <p:nvSpPr>
            <p:cNvPr id="72" name="Oval 71" title="Quarter Background Cirlce">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73" name="Oval 72" title="Quarter Background Cirlce">
              <a:extLst/>
            </p:cNvPr>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74" name="Oval 73" title="Quarter Background Cirlce">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75" name="Oval 74" title="Quarter Background Cirlce">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cxnSp>
          <p:nvCxnSpPr>
            <p:cNvPr id="76" name="Straight Connector 75" title="Q lines">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a:extLst/>
            </p:cNvPr>
            <p:cNvSpPr txBox="1"/>
            <p:nvPr/>
          </p:nvSpPr>
          <p:spPr>
            <a:xfrm>
              <a:off x="6106770"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Q1</a:t>
              </a:r>
              <a:endParaRPr lang="en-ZA" sz="661" dirty="0">
                <a:solidFill>
                  <a:schemeClr val="bg1">
                    <a:lumMod val="75000"/>
                  </a:schemeClr>
                </a:solidFill>
              </a:endParaRPr>
            </a:p>
          </p:txBody>
        </p:sp>
        <p:sp>
          <p:nvSpPr>
            <p:cNvPr id="80" name="TextBox 79" title="Quarter Number">
              <a:extLst/>
            </p:cNvPr>
            <p:cNvSpPr txBox="1"/>
            <p:nvPr/>
          </p:nvSpPr>
          <p:spPr>
            <a:xfrm>
              <a:off x="6754285"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Q2</a:t>
              </a:r>
              <a:endParaRPr lang="en-ZA" sz="661" dirty="0">
                <a:solidFill>
                  <a:schemeClr val="tx1">
                    <a:lumMod val="65000"/>
                    <a:lumOff val="35000"/>
                  </a:schemeClr>
                </a:solidFill>
              </a:endParaRPr>
            </a:p>
          </p:txBody>
        </p:sp>
        <p:sp>
          <p:nvSpPr>
            <p:cNvPr id="81" name="TextBox 80" title="Quarter Number">
              <a:extLst/>
            </p:cNvPr>
            <p:cNvSpPr txBox="1"/>
            <p:nvPr/>
          </p:nvSpPr>
          <p:spPr>
            <a:xfrm>
              <a:off x="7401800"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Q3</a:t>
              </a:r>
              <a:endParaRPr lang="en-ZA" sz="661" dirty="0">
                <a:solidFill>
                  <a:schemeClr val="tx1">
                    <a:lumMod val="65000"/>
                    <a:lumOff val="35000"/>
                  </a:schemeClr>
                </a:solidFill>
              </a:endParaRPr>
            </a:p>
          </p:txBody>
        </p:sp>
        <p:sp>
          <p:nvSpPr>
            <p:cNvPr id="82" name="TextBox 81" title="Quarter Number">
              <a:extLst/>
            </p:cNvPr>
            <p:cNvSpPr txBox="1"/>
            <p:nvPr/>
          </p:nvSpPr>
          <p:spPr>
            <a:xfrm>
              <a:off x="8049315"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Q4</a:t>
              </a:r>
              <a:endParaRPr lang="en-ZA" sz="661" dirty="0">
                <a:solidFill>
                  <a:schemeClr val="tx1">
                    <a:lumMod val="65000"/>
                    <a:lumOff val="35000"/>
                  </a:schemeClr>
                </a:solidFill>
              </a:endParaRPr>
            </a:p>
          </p:txBody>
        </p:sp>
      </p:grpSp>
      <p:grpSp>
        <p:nvGrpSpPr>
          <p:cNvPr id="83" name="Group 82" title="Year 2">
            <a:extLst/>
          </p:cNvPr>
          <p:cNvGrpSpPr/>
          <p:nvPr userDrawn="1"/>
        </p:nvGrpSpPr>
        <p:grpSpPr>
          <a:xfrm>
            <a:off x="2688678" y="3119049"/>
            <a:ext cx="2241847" cy="561751"/>
            <a:chOff x="3309141" y="3119046"/>
            <a:chExt cx="2759196" cy="561751"/>
          </a:xfrm>
        </p:grpSpPr>
        <p:sp>
          <p:nvSpPr>
            <p:cNvPr id="84" name="Arrow: Right 130" title="Year Arrow">
              <a:extLst/>
            </p:cNvPr>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6" dirty="0"/>
            </a:p>
          </p:txBody>
        </p:sp>
        <p:sp>
          <p:nvSpPr>
            <p:cNvPr id="85" name="Oval 84" title="Quarter Background Cirlce">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86" name="Oval 85" title="Quarter Background Cirlce">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87" name="Oval 86" title="Quarter Background Cirlce">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88" name="Oval 87" title="Quarter Background Cirlce">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cxnSp>
          <p:nvCxnSpPr>
            <p:cNvPr id="89" name="Straight Connector 88" title="Q lines">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a:extLst/>
            </p:cNvPr>
            <p:cNvSpPr txBox="1"/>
            <p:nvPr/>
          </p:nvSpPr>
          <p:spPr>
            <a:xfrm>
              <a:off x="3516710"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Q1</a:t>
              </a:r>
              <a:endParaRPr lang="en-ZA" sz="661" dirty="0">
                <a:solidFill>
                  <a:schemeClr val="bg1">
                    <a:lumMod val="75000"/>
                  </a:schemeClr>
                </a:solidFill>
              </a:endParaRPr>
            </a:p>
          </p:txBody>
        </p:sp>
        <p:sp>
          <p:nvSpPr>
            <p:cNvPr id="94" name="TextBox 93" title="Quarter Number">
              <a:extLst/>
            </p:cNvPr>
            <p:cNvSpPr txBox="1"/>
            <p:nvPr/>
          </p:nvSpPr>
          <p:spPr>
            <a:xfrm>
              <a:off x="4164225"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Q2</a:t>
              </a:r>
              <a:endParaRPr lang="en-ZA" sz="661" dirty="0">
                <a:solidFill>
                  <a:schemeClr val="tx1">
                    <a:lumMod val="65000"/>
                    <a:lumOff val="35000"/>
                  </a:schemeClr>
                </a:solidFill>
              </a:endParaRPr>
            </a:p>
          </p:txBody>
        </p:sp>
        <p:sp>
          <p:nvSpPr>
            <p:cNvPr id="95" name="TextBox 94" title="Quarter Number">
              <a:extLst/>
            </p:cNvPr>
            <p:cNvSpPr txBox="1"/>
            <p:nvPr/>
          </p:nvSpPr>
          <p:spPr>
            <a:xfrm>
              <a:off x="4811740"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Q3</a:t>
              </a:r>
              <a:endParaRPr lang="en-ZA" sz="661" dirty="0">
                <a:solidFill>
                  <a:schemeClr val="tx1">
                    <a:lumMod val="65000"/>
                    <a:lumOff val="35000"/>
                  </a:schemeClr>
                </a:solidFill>
              </a:endParaRPr>
            </a:p>
          </p:txBody>
        </p:sp>
        <p:sp>
          <p:nvSpPr>
            <p:cNvPr id="96" name="TextBox 95" title="Quarter Number">
              <a:extLst/>
            </p:cNvPr>
            <p:cNvSpPr txBox="1"/>
            <p:nvPr/>
          </p:nvSpPr>
          <p:spPr>
            <a:xfrm>
              <a:off x="5459255"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Q4</a:t>
              </a:r>
              <a:endParaRPr lang="en-ZA" sz="661" dirty="0">
                <a:solidFill>
                  <a:schemeClr val="tx1">
                    <a:lumMod val="65000"/>
                    <a:lumOff val="35000"/>
                  </a:schemeClr>
                </a:solidFill>
              </a:endParaRPr>
            </a:p>
          </p:txBody>
        </p:sp>
      </p:grpSp>
      <p:grpSp>
        <p:nvGrpSpPr>
          <p:cNvPr id="97" name="Group 96" title="Year 1">
            <a:extLst/>
          </p:cNvPr>
          <p:cNvGrpSpPr/>
          <p:nvPr userDrawn="1"/>
        </p:nvGrpSpPr>
        <p:grpSpPr>
          <a:xfrm>
            <a:off x="643241" y="3119049"/>
            <a:ext cx="2190040" cy="561751"/>
            <a:chOff x="791681" y="3119046"/>
            <a:chExt cx="2695434" cy="561751"/>
          </a:xfrm>
        </p:grpSpPr>
        <p:cxnSp>
          <p:nvCxnSpPr>
            <p:cNvPr id="98" name="Straight Connector 97" title="Q lines">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6" dirty="0"/>
            </a:p>
          </p:txBody>
        </p:sp>
        <p:sp>
          <p:nvSpPr>
            <p:cNvPr id="100" name="Oval 99" title="Quarter Background Cirlce">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101" name="Oval 100" title="Quarter Background Cirlce">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102" name="Oval 101" title="Quarter Background Cirlce">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sp>
          <p:nvSpPr>
            <p:cNvPr id="103" name="Oval 102" title="Quarter Background Cirlce">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5"/>
            </a:p>
          </p:txBody>
        </p:sp>
        <p:cxnSp>
          <p:nvCxnSpPr>
            <p:cNvPr id="104" name="Straight Connector 103" title="Q lines">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a:extLst/>
            </p:cNvPr>
            <p:cNvSpPr txBox="1"/>
            <p:nvPr/>
          </p:nvSpPr>
          <p:spPr>
            <a:xfrm>
              <a:off x="926650"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Q1</a:t>
              </a:r>
              <a:endParaRPr lang="en-ZA" sz="661" dirty="0">
                <a:solidFill>
                  <a:schemeClr val="bg1">
                    <a:lumMod val="75000"/>
                  </a:schemeClr>
                </a:solidFill>
              </a:endParaRPr>
            </a:p>
          </p:txBody>
        </p:sp>
        <p:sp>
          <p:nvSpPr>
            <p:cNvPr id="108" name="TextBox 107" title="Quarter Number">
              <a:extLst/>
            </p:cNvPr>
            <p:cNvSpPr txBox="1"/>
            <p:nvPr/>
          </p:nvSpPr>
          <p:spPr>
            <a:xfrm>
              <a:off x="1574165"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Q2</a:t>
              </a:r>
              <a:endParaRPr lang="en-ZA" sz="661" dirty="0">
                <a:solidFill>
                  <a:schemeClr val="tx1">
                    <a:lumMod val="65000"/>
                    <a:lumOff val="35000"/>
                  </a:schemeClr>
                </a:solidFill>
              </a:endParaRPr>
            </a:p>
          </p:txBody>
        </p:sp>
        <p:sp>
          <p:nvSpPr>
            <p:cNvPr id="109" name="TextBox 108" title="Quarter Number">
              <a:extLst/>
            </p:cNvPr>
            <p:cNvSpPr txBox="1"/>
            <p:nvPr/>
          </p:nvSpPr>
          <p:spPr>
            <a:xfrm>
              <a:off x="2221680"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Q3</a:t>
              </a:r>
              <a:endParaRPr lang="en-ZA" sz="661" dirty="0">
                <a:solidFill>
                  <a:schemeClr val="tx1">
                    <a:lumMod val="65000"/>
                    <a:lumOff val="35000"/>
                  </a:schemeClr>
                </a:solidFill>
              </a:endParaRPr>
            </a:p>
          </p:txBody>
        </p:sp>
        <p:sp>
          <p:nvSpPr>
            <p:cNvPr id="110" name="TextBox 109" title="Quarter Number">
              <a:extLst/>
            </p:cNvPr>
            <p:cNvSpPr txBox="1"/>
            <p:nvPr/>
          </p:nvSpPr>
          <p:spPr>
            <a:xfrm>
              <a:off x="2869195" y="3431169"/>
              <a:ext cx="288000" cy="144000"/>
            </a:xfrm>
            <a:prstGeom prst="rect">
              <a:avLst/>
            </a:prstGeom>
            <a:noFill/>
          </p:spPr>
          <p:txBody>
            <a:bodyPr wrap="square" lIns="0" tIns="0" rIns="0" bIns="0" rtlCol="0" anchor="ctr">
              <a:noAutofit/>
            </a:bodyPr>
            <a:lstStyle/>
            <a:p>
              <a:pPr algn="ctr"/>
              <a:r>
                <a:rPr lang="en-ZA" sz="661" b="1" dirty="0">
                  <a:solidFill>
                    <a:schemeClr val="tx1">
                      <a:lumMod val="65000"/>
                      <a:lumOff val="35000"/>
                    </a:schemeClr>
                  </a:solidFill>
                </a:rPr>
                <a:t>Q4</a:t>
              </a:r>
              <a:endParaRPr lang="en-ZA" sz="661" dirty="0">
                <a:solidFill>
                  <a:schemeClr val="tx1">
                    <a:lumMod val="65000"/>
                    <a:lumOff val="35000"/>
                  </a:schemeClr>
                </a:solidFill>
              </a:endParaRPr>
            </a:p>
          </p:txBody>
        </p:sp>
      </p:grpSp>
      <p:sp>
        <p:nvSpPr>
          <p:cNvPr id="111" name="Text Placeholder 8">
            <a:extLst/>
          </p:cNvPr>
          <p:cNvSpPr>
            <a:spLocks noGrp="1"/>
          </p:cNvSpPr>
          <p:nvPr>
            <p:ph type="body" sz="quarter" idx="15" hasCustomPrompt="1"/>
          </p:nvPr>
        </p:nvSpPr>
        <p:spPr>
          <a:xfrm>
            <a:off x="4772880" y="1515073"/>
            <a:ext cx="1243409" cy="629227"/>
          </a:xfrm>
          <a:prstGeom prst="rect">
            <a:avLst/>
          </a:prstGeom>
        </p:spPr>
        <p:txBody>
          <a:bodyPr/>
          <a:lstStyle>
            <a:lvl1pPr marL="0" indent="0" algn="ctr">
              <a:lnSpc>
                <a:spcPct val="100000"/>
              </a:lnSpc>
              <a:spcBef>
                <a:spcPts val="0"/>
              </a:spcBef>
              <a:buNone/>
              <a:defRPr sz="1056"/>
            </a:lvl1pPr>
          </a:lstStyle>
          <a:p>
            <a:pPr lvl="0"/>
            <a:r>
              <a:rPr lang="en-US" dirty="0"/>
              <a:t>Text</a:t>
            </a:r>
          </a:p>
          <a:p>
            <a:pPr lvl="0"/>
            <a:r>
              <a:rPr lang="en-US" dirty="0"/>
              <a:t>placeholder</a:t>
            </a:r>
          </a:p>
        </p:txBody>
      </p:sp>
      <p:sp>
        <p:nvSpPr>
          <p:cNvPr id="112" name="Text Placeholder 8">
            <a:extLst/>
          </p:cNvPr>
          <p:cNvSpPr>
            <a:spLocks noGrp="1"/>
          </p:cNvSpPr>
          <p:nvPr>
            <p:ph type="body" sz="quarter" idx="16" hasCustomPrompt="1"/>
          </p:nvPr>
        </p:nvSpPr>
        <p:spPr>
          <a:xfrm>
            <a:off x="7930163" y="1515073"/>
            <a:ext cx="1243409" cy="629227"/>
          </a:xfrm>
          <a:prstGeom prst="rect">
            <a:avLst/>
          </a:prstGeom>
        </p:spPr>
        <p:txBody>
          <a:bodyPr/>
          <a:lstStyle>
            <a:lvl1pPr marL="0" indent="0" algn="ctr">
              <a:lnSpc>
                <a:spcPct val="100000"/>
              </a:lnSpc>
              <a:spcBef>
                <a:spcPts val="0"/>
              </a:spcBef>
              <a:buNone/>
              <a:defRPr sz="1056"/>
            </a:lvl1pPr>
          </a:lstStyle>
          <a:p>
            <a:pPr lvl="0"/>
            <a:r>
              <a:rPr lang="en-US" dirty="0"/>
              <a:t>Text</a:t>
            </a:r>
          </a:p>
          <a:p>
            <a:pPr lvl="0"/>
            <a:r>
              <a:rPr lang="en-US" dirty="0"/>
              <a:t>placeholder</a:t>
            </a:r>
          </a:p>
        </p:txBody>
      </p:sp>
      <p:sp>
        <p:nvSpPr>
          <p:cNvPr id="113" name="Text Placeholder 8">
            <a:extLst/>
          </p:cNvPr>
          <p:cNvSpPr>
            <a:spLocks noGrp="1"/>
          </p:cNvSpPr>
          <p:nvPr>
            <p:ph type="body" sz="quarter" idx="17" hasCustomPrompt="1"/>
          </p:nvPr>
        </p:nvSpPr>
        <p:spPr>
          <a:xfrm>
            <a:off x="482974" y="4927576"/>
            <a:ext cx="1243409" cy="629227"/>
          </a:xfrm>
          <a:prstGeom prst="rect">
            <a:avLst/>
          </a:prstGeom>
        </p:spPr>
        <p:txBody>
          <a:bodyPr/>
          <a:lstStyle>
            <a:lvl1pPr marL="0" indent="0" algn="ctr">
              <a:lnSpc>
                <a:spcPct val="100000"/>
              </a:lnSpc>
              <a:spcBef>
                <a:spcPts val="0"/>
              </a:spcBef>
              <a:buNone/>
              <a:defRPr sz="1056"/>
            </a:lvl1pPr>
          </a:lstStyle>
          <a:p>
            <a:pPr lvl="0"/>
            <a:r>
              <a:rPr lang="en-US" dirty="0"/>
              <a:t>Text</a:t>
            </a:r>
          </a:p>
          <a:p>
            <a:pPr lvl="0"/>
            <a:r>
              <a:rPr lang="en-US" dirty="0"/>
              <a:t>placeholder</a:t>
            </a:r>
          </a:p>
        </p:txBody>
      </p:sp>
      <p:sp>
        <p:nvSpPr>
          <p:cNvPr id="114" name="Text Placeholder 8">
            <a:extLst/>
          </p:cNvPr>
          <p:cNvSpPr>
            <a:spLocks noGrp="1"/>
          </p:cNvSpPr>
          <p:nvPr>
            <p:ph type="body" sz="quarter" idx="23" hasCustomPrompt="1"/>
          </p:nvPr>
        </p:nvSpPr>
        <p:spPr>
          <a:xfrm>
            <a:off x="2596935" y="4927576"/>
            <a:ext cx="1243409" cy="629227"/>
          </a:xfrm>
          <a:prstGeom prst="rect">
            <a:avLst/>
          </a:prstGeom>
        </p:spPr>
        <p:txBody>
          <a:bodyPr/>
          <a:lstStyle>
            <a:lvl1pPr marL="0" indent="0" algn="ctr">
              <a:lnSpc>
                <a:spcPct val="100000"/>
              </a:lnSpc>
              <a:spcBef>
                <a:spcPts val="0"/>
              </a:spcBef>
              <a:buNone/>
              <a:defRPr sz="1056"/>
            </a:lvl1pPr>
          </a:lstStyle>
          <a:p>
            <a:pPr lvl="0"/>
            <a:r>
              <a:rPr lang="en-US" dirty="0"/>
              <a:t>Text</a:t>
            </a:r>
          </a:p>
          <a:p>
            <a:pPr lvl="0"/>
            <a:r>
              <a:rPr lang="en-US" dirty="0"/>
              <a:t>placeholder</a:t>
            </a:r>
          </a:p>
        </p:txBody>
      </p:sp>
      <p:sp>
        <p:nvSpPr>
          <p:cNvPr id="115" name="Text Placeholder 8">
            <a:extLst/>
          </p:cNvPr>
          <p:cNvSpPr>
            <a:spLocks noGrp="1"/>
          </p:cNvSpPr>
          <p:nvPr>
            <p:ph type="body" sz="quarter" idx="24" hasCustomPrompt="1"/>
          </p:nvPr>
        </p:nvSpPr>
        <p:spPr>
          <a:xfrm>
            <a:off x="4718554" y="4927576"/>
            <a:ext cx="1243409" cy="629227"/>
          </a:xfrm>
          <a:prstGeom prst="rect">
            <a:avLst/>
          </a:prstGeom>
        </p:spPr>
        <p:txBody>
          <a:bodyPr/>
          <a:lstStyle>
            <a:lvl1pPr marL="0" indent="0" algn="ctr">
              <a:lnSpc>
                <a:spcPct val="100000"/>
              </a:lnSpc>
              <a:spcBef>
                <a:spcPts val="0"/>
              </a:spcBef>
              <a:buNone/>
              <a:defRPr sz="1056"/>
            </a:lvl1pPr>
          </a:lstStyle>
          <a:p>
            <a:pPr lvl="0"/>
            <a:r>
              <a:rPr lang="en-US" dirty="0"/>
              <a:t>Text</a:t>
            </a:r>
          </a:p>
          <a:p>
            <a:pPr lvl="0"/>
            <a:r>
              <a:rPr lang="en-US" dirty="0"/>
              <a:t>placeholder</a:t>
            </a:r>
          </a:p>
        </p:txBody>
      </p:sp>
      <p:sp>
        <p:nvSpPr>
          <p:cNvPr id="116" name="Text Placeholder 8">
            <a:extLst/>
          </p:cNvPr>
          <p:cNvSpPr>
            <a:spLocks noGrp="1"/>
          </p:cNvSpPr>
          <p:nvPr>
            <p:ph type="body" sz="quarter" idx="25" hasCustomPrompt="1"/>
          </p:nvPr>
        </p:nvSpPr>
        <p:spPr>
          <a:xfrm>
            <a:off x="6794219" y="4927576"/>
            <a:ext cx="1243409" cy="629227"/>
          </a:xfrm>
          <a:prstGeom prst="rect">
            <a:avLst/>
          </a:prstGeom>
        </p:spPr>
        <p:txBody>
          <a:bodyPr/>
          <a:lstStyle>
            <a:lvl1pPr marL="0" indent="0" algn="ctr">
              <a:lnSpc>
                <a:spcPct val="100000"/>
              </a:lnSpc>
              <a:spcBef>
                <a:spcPts val="0"/>
              </a:spcBef>
              <a:buNone/>
              <a:defRPr sz="1056"/>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482973" y="5724950"/>
            <a:ext cx="8855338" cy="595024"/>
          </a:xfrm>
        </p:spPr>
        <p:txBody>
          <a:bodyPr anchor="ctr"/>
          <a:lstStyle>
            <a:lvl1pPr marL="0" indent="0" algn="ctr">
              <a:buNone/>
              <a:defRPr sz="1584"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1256317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944031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9906000" cy="5070475"/>
          </a:xfrm>
          <a:prstGeom prst="rect">
            <a:avLst/>
          </a:prstGeom>
        </p:spPr>
        <p:txBody>
          <a:bodyPr/>
          <a:lstStyle/>
          <a:p>
            <a:endParaRPr lang="en-US" dirty="0"/>
          </a:p>
        </p:txBody>
      </p:sp>
      <p:sp>
        <p:nvSpPr>
          <p:cNvPr id="2" name="Title 1"/>
          <p:cNvSpPr>
            <a:spLocks noGrp="1"/>
          </p:cNvSpPr>
          <p:nvPr>
            <p:ph type="title" hasCustomPrompt="1"/>
          </p:nvPr>
        </p:nvSpPr>
        <p:spPr>
          <a:xfrm>
            <a:off x="1238252" y="2872513"/>
            <a:ext cx="7424697" cy="1455647"/>
          </a:xfrm>
          <a:prstGeom prst="rect">
            <a:avLst/>
          </a:prstGeom>
          <a:solidFill>
            <a:schemeClr val="bg1">
              <a:lumMod val="95000"/>
            </a:schemeClr>
          </a:solidFill>
        </p:spPr>
        <p:txBody>
          <a:bodyPr anchor="ctr">
            <a:noAutofit/>
          </a:bodyPr>
          <a:lstStyle>
            <a:lvl1pPr algn="ctr">
              <a:defRPr lang="en-US" sz="3961"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238250" y="4328162"/>
            <a:ext cx="7429500" cy="865633"/>
          </a:xfrm>
          <a:prstGeom prst="rect">
            <a:avLst/>
          </a:prstGeom>
          <a:solidFill>
            <a:schemeClr val="bg1">
              <a:lumMod val="95000"/>
            </a:schemeClr>
          </a:solidFill>
        </p:spPr>
        <p:txBody>
          <a:bodyPr anchor="ctr"/>
          <a:lstStyle>
            <a:lvl1pPr marL="0" indent="0" algn="ctr">
              <a:lnSpc>
                <a:spcPct val="90000"/>
              </a:lnSpc>
              <a:buNone/>
              <a:defRPr sz="1584" b="1" spc="93" baseline="0">
                <a:solidFill>
                  <a:srgbClr val="44546A"/>
                </a:solidFill>
              </a:defRPr>
            </a:lvl1pPr>
            <a:lvl2pPr marL="301823" indent="0" algn="ctr">
              <a:buNone/>
              <a:defRPr sz="1320"/>
            </a:lvl2pPr>
            <a:lvl3pPr marL="603647" indent="0" algn="ctr">
              <a:buNone/>
              <a:defRPr sz="1189"/>
            </a:lvl3pPr>
            <a:lvl4pPr marL="905470" indent="0" algn="ctr">
              <a:buNone/>
              <a:defRPr sz="1056"/>
            </a:lvl4pPr>
            <a:lvl5pPr marL="1207294" indent="0" algn="ctr">
              <a:buNone/>
              <a:defRPr sz="1056"/>
            </a:lvl5pPr>
            <a:lvl6pPr marL="1509117" indent="0" algn="ctr">
              <a:buNone/>
              <a:defRPr sz="1056"/>
            </a:lvl6pPr>
            <a:lvl7pPr marL="1810941" indent="0" algn="ctr">
              <a:buNone/>
              <a:defRPr sz="1056"/>
            </a:lvl7pPr>
            <a:lvl8pPr marL="2112764" indent="0" algn="ctr">
              <a:buNone/>
              <a:defRPr sz="1056"/>
            </a:lvl8pPr>
            <a:lvl9pPr marL="2414588" indent="0" algn="ctr">
              <a:buNone/>
              <a:defRPr sz="1056"/>
            </a:lvl9pPr>
          </a:lstStyle>
          <a:p>
            <a:r>
              <a:rPr lang="en-US" dirty="0"/>
              <a:t>CLICK TO EDIT SUBTITLE STYLE</a:t>
            </a:r>
          </a:p>
        </p:txBody>
      </p:sp>
    </p:spTree>
    <p:extLst>
      <p:ext uri="{BB962C8B-B14F-4D97-AF65-F5344CB8AC3E}">
        <p14:creationId xmlns:p14="http://schemas.microsoft.com/office/powerpoint/2010/main" val="2994860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7.xml"/><Relationship Id="rId7" Type="http://schemas.openxmlformats.org/officeDocument/2006/relationships/vmlDrawing" Target="../drawings/vmlDrawing1.v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image" Target="../media/image3.emf"/><Relationship Id="rId4" Type="http://schemas.openxmlformats.org/officeDocument/2006/relationships/slideLayout" Target="../slideLayouts/slideLayout8.xml"/><Relationship Id="rId9"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4.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image" Target="../media/image4.png"/><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image" Target="../media/image4.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image" Target="../media/image4.png"/><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theme" Target="../theme/theme7.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62000"/>
            <a:ext cx="8992800" cy="831600"/>
          </a:xfrm>
          <a:prstGeom prst="rect">
            <a:avLst/>
          </a:prstGeom>
          <a:noFill/>
          <a:ln>
            <a:noFill/>
          </a:ln>
        </p:spPr>
        <p:txBody>
          <a:bodyPr spcFirstLastPara="1" wrap="square" lIns="0" tIns="45700" rIns="0" bIns="45700" anchor="b" anchorCtr="0"/>
          <a:lstStyle>
            <a:lvl1pPr marR="0" lvl="0" algn="l" rtl="0">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508400"/>
            <a:ext cx="8992800" cy="4590000"/>
          </a:xfrm>
          <a:prstGeom prst="rect">
            <a:avLst/>
          </a:prstGeom>
          <a:noFill/>
          <a:ln>
            <a:noFill/>
          </a:ln>
        </p:spPr>
        <p:txBody>
          <a:bodyPr spcFirstLastPara="1" wrap="square" lIns="0" tIns="0" rIns="0" bIns="0" anchor="t" anchorCtr="0"/>
          <a:lstStyle>
            <a:lvl1pPr marL="457200" marR="0" lvl="0"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rgbClr val="1482C5"/>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rgbClr val="1482C5"/>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rgbClr val="1482C5"/>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rgbClr val="1482C5"/>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2" name="Google Shape;12;p1"/>
          <p:cNvCxnSpPr/>
          <p:nvPr/>
        </p:nvCxnSpPr>
        <p:spPr>
          <a:xfrm rot="10800000">
            <a:off x="0" y="1003300"/>
            <a:ext cx="9906000" cy="0"/>
          </a:xfrm>
          <a:prstGeom prst="straightConnector1">
            <a:avLst/>
          </a:prstGeom>
          <a:noFill/>
          <a:ln w="28575" cap="flat" cmpd="sng">
            <a:solidFill>
              <a:srgbClr val="1482C5"/>
            </a:solidFill>
            <a:prstDash val="solid"/>
            <a:round/>
            <a:headEnd type="none" w="med" len="med"/>
            <a:tailEnd type="none" w="med" len="med"/>
          </a:ln>
          <a:effectLst>
            <a:outerShdw dist="25400" dir="5400000" algn="ctr" rotWithShape="0">
              <a:srgbClr val="B2B2B2"/>
            </a:outerShdw>
          </a:effectLst>
        </p:spPr>
      </p:cxnSp>
      <p:sp>
        <p:nvSpPr>
          <p:cNvPr id="13" name="Google Shape;13;p1"/>
          <p:cNvSpPr txBox="1"/>
          <p:nvPr/>
        </p:nvSpPr>
        <p:spPr>
          <a:xfrm>
            <a:off x="9259200" y="6674400"/>
            <a:ext cx="190500" cy="127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a:t>
            </a:fld>
            <a:endParaRPr sz="9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900">
              <a:solidFill>
                <a:schemeClr val="dk1"/>
              </a:solidFill>
              <a:latin typeface="Arial"/>
              <a:ea typeface="Arial"/>
              <a:cs typeface="Arial"/>
              <a:sym typeface="Arial"/>
            </a:endParaRPr>
          </a:p>
        </p:txBody>
      </p:sp>
      <p:pic>
        <p:nvPicPr>
          <p:cNvPr id="14" name="Google Shape;14;p1" descr="\\corpfiler02\26069101_N01_BCG_Normal\BCG_DailyTasks\NAMR\03-Aug-2016\298412-54-Nicole De Santis-Template_Texas Education Agency\Input\untitled.png"/>
          <p:cNvPicPr preferRelativeResize="0"/>
          <p:nvPr/>
        </p:nvPicPr>
        <p:blipFill rotWithShape="1">
          <a:blip r:embed="rId6">
            <a:alphaModFix/>
          </a:blip>
          <a:srcRect/>
          <a:stretch/>
        </p:blipFill>
        <p:spPr>
          <a:xfrm>
            <a:off x="8773725" y="6210188"/>
            <a:ext cx="676275" cy="3524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7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8"/>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31" name="think-cell Slide" r:id="rId9" imgW="360" imgH="360" progId="TCLayout.ActiveDocument.1">
                  <p:embed/>
                </p:oleObj>
              </mc:Choice>
              <mc:Fallback>
                <p:oleObj name="think-cell Slide" r:id="rId9" imgW="360" imgH="360" progId="TCLayout.ActiveDocument.1">
                  <p:embed/>
                  <p:pic>
                    <p:nvPicPr>
                      <p:cNvPr id="14" name="Object 13"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57200" y="162000"/>
            <a:ext cx="8992800" cy="831600"/>
          </a:xfrm>
          <a:prstGeom prst="rect">
            <a:avLst/>
          </a:prstGeom>
        </p:spPr>
        <p:txBody>
          <a:bodyPr vert="horz" lIns="0" tIns="45720" rIns="0" bIns="45720" rtlCol="0" anchor="b" anchorCtr="0">
            <a:noAutofit/>
          </a:bodyPr>
          <a:lstStyle/>
          <a:p>
            <a:r>
              <a:rPr lang="en-US" noProof="0" dirty="0"/>
              <a:t>Click to edit Master title style</a:t>
            </a:r>
          </a:p>
        </p:txBody>
      </p:sp>
      <p:sp>
        <p:nvSpPr>
          <p:cNvPr id="3" name="Text Placeholder 2"/>
          <p:cNvSpPr>
            <a:spLocks noGrp="1"/>
          </p:cNvSpPr>
          <p:nvPr>
            <p:ph type="body" idx="1"/>
          </p:nvPr>
        </p:nvSpPr>
        <p:spPr>
          <a:xfrm>
            <a:off x="457200" y="1508400"/>
            <a:ext cx="8992800" cy="45900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Line 115"/>
          <p:cNvSpPr>
            <a:spLocks noChangeShapeType="1"/>
          </p:cNvSpPr>
          <p:nvPr userDrawn="1"/>
        </p:nvSpPr>
        <p:spPr bwMode="auto">
          <a:xfrm flipH="1">
            <a:off x="0" y="1003300"/>
            <a:ext cx="9906000" cy="0"/>
          </a:xfrm>
          <a:prstGeom prst="line">
            <a:avLst/>
          </a:prstGeom>
          <a:noFill/>
          <a:ln w="28575">
            <a:solidFill>
              <a:srgbClr val="1482C5"/>
            </a:solidFill>
            <a:round/>
            <a:headEnd/>
            <a:tailEnd/>
          </a:ln>
          <a:effectLst>
            <a:outerShdw dist="25400" dir="5400000" algn="ctr" rotWithShape="0">
              <a:srgbClr val="B2B2B2"/>
            </a:outerShdw>
          </a:effectLst>
        </p:spPr>
        <p:txBody>
          <a:bodyPr/>
          <a:lstStyle/>
          <a:p>
            <a:endParaRPr lang="en-US" noProof="0" dirty="0"/>
          </a:p>
        </p:txBody>
      </p:sp>
      <p:sp>
        <p:nvSpPr>
          <p:cNvPr id="10" name="TextBox 9"/>
          <p:cNvSpPr txBox="1"/>
          <p:nvPr userDrawn="1"/>
        </p:nvSpPr>
        <p:spPr>
          <a:xfrm>
            <a:off x="9259200" y="6674400"/>
            <a:ext cx="190500" cy="127000"/>
          </a:xfrm>
          <a:prstGeom prst="rect">
            <a:avLst/>
          </a:prstGeom>
          <a:noFill/>
          <a:ln/>
          <a:effectLst/>
        </p:spPr>
        <p:txBody>
          <a:bodyPr wrap="non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mn-cs"/>
            </a:endParaRPr>
          </a:p>
          <a:p>
            <a:endParaRPr lang="en-US" sz="900" dirty="0">
              <a:latin typeface="Arial"/>
            </a:endParaRPr>
          </a:p>
        </p:txBody>
      </p:sp>
      <p:pic>
        <p:nvPicPr>
          <p:cNvPr id="11" name="Picture 2" descr="\\corpfiler02\26069101_N01_BCG_Normal\BCG_DailyTasks\NAMR\03-Aug-2016\298412-54-Nicole De Santis-Template_Texas Education Agency\Input\untitled.png"/>
          <p:cNvPicPr>
            <a:picLocks noChangeAspect="1" noChangeArrowheads="1"/>
          </p:cNvPicPr>
          <p:nvPr userDrawn="1"/>
        </p:nvPicPr>
        <p:blipFill>
          <a:blip r:embed="rId11" cstate="print"/>
          <a:srcRect/>
          <a:stretch>
            <a:fillRect/>
          </a:stretch>
        </p:blipFill>
        <p:spPr bwMode="auto">
          <a:xfrm>
            <a:off x="8773725" y="6210188"/>
            <a:ext cx="676275" cy="352425"/>
          </a:xfrm>
          <a:prstGeom prst="rect">
            <a:avLst/>
          </a:prstGeom>
          <a:noFill/>
        </p:spPr>
      </p:pic>
    </p:spTree>
    <p:extLst>
      <p:ext uri="{BB962C8B-B14F-4D97-AF65-F5344CB8AC3E}">
        <p14:creationId xmlns:p14="http://schemas.microsoft.com/office/powerpoint/2010/main" val="300246230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7" r:id="rId5"/>
  </p:sldLayoutIdLst>
  <p:hf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1600" b="1" kern="1200">
          <a:solidFill>
            <a:schemeClr val="tx1"/>
          </a:solidFill>
          <a:latin typeface="+mn-lt"/>
          <a:ea typeface="+mn-ea"/>
          <a:cs typeface="+mn-cs"/>
        </a:defRPr>
      </a:lvl1pPr>
      <a:lvl2pPr marL="457200" indent="-228600" algn="l" defTabSz="914400" rtl="0" eaLnBrk="1" latinLnBrk="0" hangingPunct="1">
        <a:spcBef>
          <a:spcPct val="20000"/>
        </a:spcBef>
        <a:buClr>
          <a:srgbClr val="1482C5"/>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ct val="20000"/>
        </a:spcBef>
        <a:buClr>
          <a:srgbClr val="1482C5"/>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ct val="20000"/>
        </a:spcBef>
        <a:buClr>
          <a:srgbClr val="1482C5"/>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ct val="20000"/>
        </a:spcBef>
        <a:buClr>
          <a:srgbClr val="1482C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6679" y="243951"/>
            <a:ext cx="7798283"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529137"/>
            <a:ext cx="2228850" cy="192338"/>
          </a:xfrm>
          <a:prstGeom prst="rect">
            <a:avLst/>
          </a:prstGeom>
        </p:spPr>
        <p:txBody>
          <a:bodyPr vert="horz" lIns="91440" tIns="45720" rIns="91440" bIns="45720" rtlCol="0" anchor="ctr"/>
          <a:lstStyle>
            <a:lvl1pPr algn="l">
              <a:defRPr sz="975">
                <a:solidFill>
                  <a:schemeClr val="bg1"/>
                </a:solidFill>
              </a:defRPr>
            </a:lvl1pPr>
          </a:lstStyle>
          <a:p>
            <a:fld id="{66E9693A-2850-41E7-8AC6-CBA3C4B46337}" type="datetime1">
              <a:rPr lang="en-US" smtClean="0"/>
              <a:t>2/25/2019</a:t>
            </a:fld>
            <a:endParaRPr lang="en-US"/>
          </a:p>
        </p:txBody>
      </p:sp>
      <p:sp>
        <p:nvSpPr>
          <p:cNvPr id="5" name="Footer Placeholder 4"/>
          <p:cNvSpPr>
            <a:spLocks noGrp="1"/>
          </p:cNvSpPr>
          <p:nvPr>
            <p:ph type="ftr" sz="quarter" idx="3"/>
          </p:nvPr>
        </p:nvSpPr>
        <p:spPr>
          <a:xfrm>
            <a:off x="3281363" y="6529137"/>
            <a:ext cx="3343275" cy="192338"/>
          </a:xfrm>
          <a:prstGeom prst="rect">
            <a:avLst/>
          </a:prstGeom>
        </p:spPr>
        <p:txBody>
          <a:bodyPr vert="horz" lIns="91440" tIns="45720" rIns="91440" bIns="45720" rtlCol="0" anchor="ctr"/>
          <a:lstStyle>
            <a:lvl1pPr algn="ctr">
              <a:defRPr sz="975">
                <a:solidFill>
                  <a:schemeClr val="bg1"/>
                </a:solidFill>
              </a:defRPr>
            </a:lvl1pPr>
          </a:lstStyle>
          <a:p>
            <a:endParaRPr lang="en-US"/>
          </a:p>
        </p:txBody>
      </p:sp>
      <p:sp>
        <p:nvSpPr>
          <p:cNvPr id="6" name="Slide Number Placeholder 5"/>
          <p:cNvSpPr>
            <a:spLocks noGrp="1"/>
          </p:cNvSpPr>
          <p:nvPr>
            <p:ph type="sldNum" sz="quarter" idx="4"/>
          </p:nvPr>
        </p:nvSpPr>
        <p:spPr>
          <a:xfrm>
            <a:off x="6996113" y="6529137"/>
            <a:ext cx="2228850" cy="192338"/>
          </a:xfrm>
          <a:prstGeom prst="rect">
            <a:avLst/>
          </a:prstGeom>
        </p:spPr>
        <p:txBody>
          <a:bodyPr vert="horz" lIns="91440" tIns="45720" rIns="91440" bIns="45720" rtlCol="0" anchor="ctr"/>
          <a:lstStyle>
            <a:lvl1pPr algn="r">
              <a:defRPr sz="975">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35916445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740" r:id="rId19"/>
  </p:sldLayoutIdLst>
  <p:hf hdr="0" ftr="0" dt="0"/>
  <p:txStyles>
    <p:titleStyle>
      <a:lvl1pPr algn="l" defTabSz="742950" rtl="0" eaLnBrk="1" latinLnBrk="0" hangingPunct="1">
        <a:lnSpc>
          <a:spcPct val="90000"/>
        </a:lnSpc>
        <a:spcBef>
          <a:spcPct val="0"/>
        </a:spcBef>
        <a:buNone/>
        <a:defRPr sz="2925"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742950" rtl="0" eaLnBrk="1" latinLnBrk="0" hangingPunct="1">
        <a:lnSpc>
          <a:spcPct val="90000"/>
        </a:lnSpc>
        <a:spcBef>
          <a:spcPts val="813"/>
        </a:spcBef>
        <a:buFontTx/>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Clr>
          <a:srgbClr val="C00000"/>
        </a:buClr>
        <a:buFont typeface="Wingdings" pitchFamily="2" charset="2"/>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Clr>
          <a:schemeClr val="accent5"/>
        </a:buClr>
        <a:buFont typeface="Wingdings" pitchFamily="2" charset="2"/>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Clr>
          <a:srgbClr val="C00000"/>
        </a:buClr>
        <a:buFont typeface="Wingdings" pitchFamily="2" charset="2"/>
        <a:buChar char="§"/>
        <a:defRPr sz="1463" kern="1200">
          <a:solidFill>
            <a:schemeClr val="tx1"/>
          </a:solidFill>
          <a:latin typeface="+mj-lt"/>
          <a:ea typeface="+mn-ea"/>
          <a:cs typeface="+mn-cs"/>
        </a:defRPr>
      </a:lvl4pPr>
      <a:lvl5pPr marL="1671638" indent="-185738" algn="l" defTabSz="742950" rtl="0" eaLnBrk="1" latinLnBrk="0" hangingPunct="1">
        <a:lnSpc>
          <a:spcPct val="90000"/>
        </a:lnSpc>
        <a:spcBef>
          <a:spcPts val="406"/>
        </a:spcBef>
        <a:buClr>
          <a:srgbClr val="C00000"/>
        </a:buClr>
        <a:buFont typeface="Wingdings" pitchFamily="2" charset="2"/>
        <a:buChar char="§"/>
        <a:defRPr sz="1463" kern="1200">
          <a:solidFill>
            <a:schemeClr val="tx1"/>
          </a:solidFill>
          <a:latin typeface="+mj-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6679" y="243951"/>
            <a:ext cx="7798283"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529137"/>
            <a:ext cx="2228850" cy="192338"/>
          </a:xfrm>
          <a:prstGeom prst="rect">
            <a:avLst/>
          </a:prstGeom>
        </p:spPr>
        <p:txBody>
          <a:bodyPr vert="horz" lIns="91440" tIns="45720" rIns="91440" bIns="45720" rtlCol="0" anchor="ctr"/>
          <a:lstStyle>
            <a:lvl1pPr algn="l">
              <a:defRPr sz="975">
                <a:solidFill>
                  <a:schemeClr val="bg1"/>
                </a:solidFill>
              </a:defRPr>
            </a:lvl1pPr>
          </a:lstStyle>
          <a:p>
            <a:fld id="{66E9693A-2850-41E7-8AC6-CBA3C4B46337}" type="datetime1">
              <a:rPr lang="en-US" smtClean="0"/>
              <a:t>2/25/2019</a:t>
            </a:fld>
            <a:endParaRPr lang="en-US"/>
          </a:p>
        </p:txBody>
      </p:sp>
      <p:sp>
        <p:nvSpPr>
          <p:cNvPr id="5" name="Footer Placeholder 4"/>
          <p:cNvSpPr>
            <a:spLocks noGrp="1"/>
          </p:cNvSpPr>
          <p:nvPr>
            <p:ph type="ftr" sz="quarter" idx="3"/>
          </p:nvPr>
        </p:nvSpPr>
        <p:spPr>
          <a:xfrm>
            <a:off x="3281363" y="6529137"/>
            <a:ext cx="3343275" cy="192338"/>
          </a:xfrm>
          <a:prstGeom prst="rect">
            <a:avLst/>
          </a:prstGeom>
        </p:spPr>
        <p:txBody>
          <a:bodyPr vert="horz" lIns="91440" tIns="45720" rIns="91440" bIns="45720" rtlCol="0" anchor="ctr"/>
          <a:lstStyle>
            <a:lvl1pPr algn="ctr">
              <a:defRPr sz="975">
                <a:solidFill>
                  <a:schemeClr val="bg1"/>
                </a:solidFill>
              </a:defRPr>
            </a:lvl1pPr>
          </a:lstStyle>
          <a:p>
            <a:endParaRPr lang="en-US"/>
          </a:p>
        </p:txBody>
      </p:sp>
      <p:sp>
        <p:nvSpPr>
          <p:cNvPr id="6" name="Slide Number Placeholder 5"/>
          <p:cNvSpPr>
            <a:spLocks noGrp="1"/>
          </p:cNvSpPr>
          <p:nvPr>
            <p:ph type="sldNum" sz="quarter" idx="4"/>
          </p:nvPr>
        </p:nvSpPr>
        <p:spPr>
          <a:xfrm>
            <a:off x="6996113" y="6529137"/>
            <a:ext cx="2228850" cy="192338"/>
          </a:xfrm>
          <a:prstGeom prst="rect">
            <a:avLst/>
          </a:prstGeom>
        </p:spPr>
        <p:txBody>
          <a:bodyPr vert="horz" lIns="91440" tIns="45720" rIns="91440" bIns="45720" rtlCol="0" anchor="ctr"/>
          <a:lstStyle>
            <a:lvl1pPr algn="r">
              <a:defRPr sz="975">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3349348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p:hf hdr="0" ftr="0" dt="0"/>
  <p:txStyles>
    <p:titleStyle>
      <a:lvl1pPr algn="l" defTabSz="742950" rtl="0" eaLnBrk="1" latinLnBrk="0" hangingPunct="1">
        <a:lnSpc>
          <a:spcPct val="90000"/>
        </a:lnSpc>
        <a:spcBef>
          <a:spcPct val="0"/>
        </a:spcBef>
        <a:buNone/>
        <a:defRPr sz="2925"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742950" rtl="0" eaLnBrk="1" latinLnBrk="0" hangingPunct="1">
        <a:lnSpc>
          <a:spcPct val="90000"/>
        </a:lnSpc>
        <a:spcBef>
          <a:spcPts val="813"/>
        </a:spcBef>
        <a:buFontTx/>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Clr>
          <a:srgbClr val="C00000"/>
        </a:buClr>
        <a:buFont typeface="Wingdings" pitchFamily="2" charset="2"/>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Clr>
          <a:schemeClr val="accent5"/>
        </a:buClr>
        <a:buFont typeface="Wingdings" pitchFamily="2" charset="2"/>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Clr>
          <a:srgbClr val="C00000"/>
        </a:buClr>
        <a:buFont typeface="Wingdings" pitchFamily="2" charset="2"/>
        <a:buChar char="§"/>
        <a:defRPr sz="1463" kern="1200">
          <a:solidFill>
            <a:schemeClr val="tx1"/>
          </a:solidFill>
          <a:latin typeface="+mj-lt"/>
          <a:ea typeface="+mn-ea"/>
          <a:cs typeface="+mn-cs"/>
        </a:defRPr>
      </a:lvl4pPr>
      <a:lvl5pPr marL="1671638" indent="-185738" algn="l" defTabSz="742950" rtl="0" eaLnBrk="1" latinLnBrk="0" hangingPunct="1">
        <a:lnSpc>
          <a:spcPct val="90000"/>
        </a:lnSpc>
        <a:spcBef>
          <a:spcPts val="406"/>
        </a:spcBef>
        <a:buClr>
          <a:srgbClr val="C00000"/>
        </a:buClr>
        <a:buFont typeface="Wingdings" pitchFamily="2" charset="2"/>
        <a:buChar char="§"/>
        <a:defRPr sz="1463" kern="1200">
          <a:solidFill>
            <a:schemeClr val="tx1"/>
          </a:solidFill>
          <a:latin typeface="+mj-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174"/>
        <p:cNvGrpSpPr/>
        <p:nvPr/>
      </p:nvGrpSpPr>
      <p:grpSpPr>
        <a:xfrm>
          <a:off x="0" y="0"/>
          <a:ext cx="0" cy="0"/>
          <a:chOff x="0" y="0"/>
          <a:chExt cx="0" cy="0"/>
        </a:xfrm>
      </p:grpSpPr>
      <p:sp>
        <p:nvSpPr>
          <p:cNvPr id="175" name="Google Shape;175;p37"/>
          <p:cNvSpPr txBox="1">
            <a:spLocks noGrp="1"/>
          </p:cNvSpPr>
          <p:nvPr>
            <p:ph type="title"/>
          </p:nvPr>
        </p:nvSpPr>
        <p:spPr>
          <a:xfrm>
            <a:off x="1426679" y="243951"/>
            <a:ext cx="7798200" cy="7101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3C6EBE"/>
              </a:buClr>
              <a:buSzPts val="2925"/>
              <a:buFont typeface="Calibri"/>
              <a:buNone/>
              <a:defRPr sz="2925" b="1" i="0" u="none" strike="noStrike" cap="none">
                <a:solidFill>
                  <a:srgbClr val="3C6EBE"/>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6" name="Google Shape;176;p37"/>
          <p:cNvSpPr txBox="1">
            <a:spLocks noGrp="1"/>
          </p:cNvSpPr>
          <p:nvPr>
            <p:ph type="body" idx="1"/>
          </p:nvPr>
        </p:nvSpPr>
        <p:spPr>
          <a:xfrm>
            <a:off x="681038" y="1825625"/>
            <a:ext cx="8544000" cy="43512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13"/>
              </a:spcBef>
              <a:spcAft>
                <a:spcPts val="0"/>
              </a:spcAft>
              <a:buClr>
                <a:schemeClr val="dk1"/>
              </a:buClr>
              <a:buSzPts val="2275"/>
              <a:buFont typeface="Calibri"/>
              <a:buNone/>
              <a:defRPr sz="2275" b="0" i="0" u="none" strike="noStrike" cap="none">
                <a:solidFill>
                  <a:schemeClr val="dk1"/>
                </a:solidFill>
                <a:latin typeface="Calibri"/>
                <a:ea typeface="Calibri"/>
                <a:cs typeface="Calibri"/>
                <a:sym typeface="Calibri"/>
              </a:defRPr>
            </a:lvl1pPr>
            <a:lvl2pPr marL="914400" marR="0" lvl="1" indent="-352425" algn="l" rtl="0">
              <a:lnSpc>
                <a:spcPct val="90000"/>
              </a:lnSpc>
              <a:spcBef>
                <a:spcPts val="406"/>
              </a:spcBef>
              <a:spcAft>
                <a:spcPts val="0"/>
              </a:spcAft>
              <a:buClr>
                <a:srgbClr val="C00000"/>
              </a:buClr>
              <a:buSzPts val="1950"/>
              <a:buFont typeface="Noto Sans Symbols"/>
              <a:buChar char="▪"/>
              <a:defRPr sz="1950" b="0" i="0" u="none" strike="noStrike" cap="none">
                <a:solidFill>
                  <a:schemeClr val="dk1"/>
                </a:solidFill>
                <a:latin typeface="Calibri"/>
                <a:ea typeface="Calibri"/>
                <a:cs typeface="Calibri"/>
                <a:sym typeface="Calibri"/>
              </a:defRPr>
            </a:lvl2pPr>
            <a:lvl3pPr marL="1371600" marR="0" lvl="2" indent="-331787" algn="l" rtl="0">
              <a:lnSpc>
                <a:spcPct val="90000"/>
              </a:lnSpc>
              <a:spcBef>
                <a:spcPts val="406"/>
              </a:spcBef>
              <a:spcAft>
                <a:spcPts val="0"/>
              </a:spcAft>
              <a:buClr>
                <a:schemeClr val="accent5"/>
              </a:buClr>
              <a:buSzPts val="1625"/>
              <a:buFont typeface="Noto Sans Symbols"/>
              <a:buChar char="▪"/>
              <a:defRPr sz="1625" b="0" i="0" u="none" strike="noStrike" cap="none">
                <a:solidFill>
                  <a:schemeClr val="dk1"/>
                </a:solidFill>
                <a:latin typeface="Calibri"/>
                <a:ea typeface="Calibri"/>
                <a:cs typeface="Calibri"/>
                <a:sym typeface="Calibri"/>
              </a:defRPr>
            </a:lvl3pPr>
            <a:lvl4pPr marL="1828800" marR="0" lvl="3" indent="-321500" algn="l" rtl="0">
              <a:lnSpc>
                <a:spcPct val="90000"/>
              </a:lnSpc>
              <a:spcBef>
                <a:spcPts val="406"/>
              </a:spcBef>
              <a:spcAft>
                <a:spcPts val="0"/>
              </a:spcAft>
              <a:buClr>
                <a:srgbClr val="C00000"/>
              </a:buClr>
              <a:buSzPts val="1463"/>
              <a:buFont typeface="Noto Sans Symbols"/>
              <a:buChar char="▪"/>
              <a:defRPr sz="1463" b="0" i="0" u="none" strike="noStrike" cap="none">
                <a:solidFill>
                  <a:schemeClr val="dk1"/>
                </a:solidFill>
                <a:latin typeface="Calibri"/>
                <a:ea typeface="Calibri"/>
                <a:cs typeface="Calibri"/>
                <a:sym typeface="Calibri"/>
              </a:defRPr>
            </a:lvl4pPr>
            <a:lvl5pPr marL="2286000" marR="0" lvl="4" indent="-321500" algn="l" rtl="0">
              <a:lnSpc>
                <a:spcPct val="90000"/>
              </a:lnSpc>
              <a:spcBef>
                <a:spcPts val="406"/>
              </a:spcBef>
              <a:spcAft>
                <a:spcPts val="0"/>
              </a:spcAft>
              <a:buClr>
                <a:srgbClr val="C00000"/>
              </a:buClr>
              <a:buSzPts val="1463"/>
              <a:buFont typeface="Noto Sans Symbols"/>
              <a:buChar char="▪"/>
              <a:defRPr sz="1463" b="0"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177" name="Google Shape;177;p37"/>
          <p:cNvSpPr txBox="1">
            <a:spLocks noGrp="1"/>
          </p:cNvSpPr>
          <p:nvPr>
            <p:ph type="dt" idx="10"/>
          </p:nvPr>
        </p:nvSpPr>
        <p:spPr>
          <a:xfrm>
            <a:off x="681038" y="6529137"/>
            <a:ext cx="2229000" cy="1923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792"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9pPr>
          </a:lstStyle>
          <a:p>
            <a:endParaRPr/>
          </a:p>
        </p:txBody>
      </p:sp>
      <p:sp>
        <p:nvSpPr>
          <p:cNvPr id="178" name="Google Shape;178;p37"/>
          <p:cNvSpPr txBox="1">
            <a:spLocks noGrp="1"/>
          </p:cNvSpPr>
          <p:nvPr>
            <p:ph type="ftr" idx="11"/>
          </p:nvPr>
        </p:nvSpPr>
        <p:spPr>
          <a:xfrm>
            <a:off x="3281363" y="6529137"/>
            <a:ext cx="3343200" cy="1923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792"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138" b="0" i="0" u="none" strike="noStrike" cap="none">
                <a:solidFill>
                  <a:srgbClr val="000000"/>
                </a:solidFill>
                <a:latin typeface="Arial"/>
                <a:ea typeface="Arial"/>
                <a:cs typeface="Arial"/>
                <a:sym typeface="Arial"/>
              </a:defRPr>
            </a:lvl9pPr>
          </a:lstStyle>
          <a:p>
            <a:endParaRPr/>
          </a:p>
        </p:txBody>
      </p:sp>
      <p:sp>
        <p:nvSpPr>
          <p:cNvPr id="179" name="Google Shape;179;p37"/>
          <p:cNvSpPr txBox="1">
            <a:spLocks noGrp="1"/>
          </p:cNvSpPr>
          <p:nvPr>
            <p:ph type="sldNum" idx="12"/>
          </p:nvPr>
        </p:nvSpPr>
        <p:spPr>
          <a:xfrm>
            <a:off x="6996113" y="6529137"/>
            <a:ext cx="2229000" cy="192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792"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None/>
              <a:defRPr sz="792"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None/>
              <a:defRPr sz="792"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None/>
              <a:defRPr sz="792"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None/>
              <a:defRPr sz="792"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None/>
              <a:defRPr sz="792"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None/>
              <a:defRPr sz="792"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None/>
              <a:defRPr sz="792"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None/>
              <a:defRPr sz="792"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44827698"/>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60" r:id="rId18"/>
    <p:sldLayoutId id="2147483761"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38"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6679" y="243951"/>
            <a:ext cx="7798283"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529137"/>
            <a:ext cx="2228850" cy="192338"/>
          </a:xfrm>
          <a:prstGeom prst="rect">
            <a:avLst/>
          </a:prstGeom>
        </p:spPr>
        <p:txBody>
          <a:bodyPr vert="horz" lIns="91440" tIns="45720" rIns="91440" bIns="45720" rtlCol="0" anchor="ctr"/>
          <a:lstStyle>
            <a:lvl1pPr algn="l">
              <a:defRPr sz="975">
                <a:solidFill>
                  <a:schemeClr val="bg1"/>
                </a:solidFill>
              </a:defRPr>
            </a:lvl1pPr>
          </a:lstStyle>
          <a:p>
            <a:fld id="{66E9693A-2850-41E7-8AC6-CBA3C4B46337}" type="datetime1">
              <a:rPr lang="en-US" smtClean="0"/>
              <a:t>2/19/2019</a:t>
            </a:fld>
            <a:endParaRPr lang="en-US"/>
          </a:p>
        </p:txBody>
      </p:sp>
      <p:sp>
        <p:nvSpPr>
          <p:cNvPr id="5" name="Footer Placeholder 4"/>
          <p:cNvSpPr>
            <a:spLocks noGrp="1"/>
          </p:cNvSpPr>
          <p:nvPr>
            <p:ph type="ftr" sz="quarter" idx="3"/>
          </p:nvPr>
        </p:nvSpPr>
        <p:spPr>
          <a:xfrm>
            <a:off x="3281363" y="6529137"/>
            <a:ext cx="3343275" cy="192338"/>
          </a:xfrm>
          <a:prstGeom prst="rect">
            <a:avLst/>
          </a:prstGeom>
        </p:spPr>
        <p:txBody>
          <a:bodyPr vert="horz" lIns="91440" tIns="45720" rIns="91440" bIns="45720" rtlCol="0" anchor="ctr"/>
          <a:lstStyle>
            <a:lvl1pPr algn="ctr">
              <a:defRPr sz="975">
                <a:solidFill>
                  <a:schemeClr val="bg1"/>
                </a:solidFill>
              </a:defRPr>
            </a:lvl1pPr>
          </a:lstStyle>
          <a:p>
            <a:endParaRPr lang="en-US"/>
          </a:p>
        </p:txBody>
      </p:sp>
      <p:sp>
        <p:nvSpPr>
          <p:cNvPr id="6" name="Slide Number Placeholder 5"/>
          <p:cNvSpPr>
            <a:spLocks noGrp="1"/>
          </p:cNvSpPr>
          <p:nvPr>
            <p:ph type="sldNum" sz="quarter" idx="4"/>
          </p:nvPr>
        </p:nvSpPr>
        <p:spPr>
          <a:xfrm>
            <a:off x="6996113" y="6529137"/>
            <a:ext cx="2228850" cy="192338"/>
          </a:xfrm>
          <a:prstGeom prst="rect">
            <a:avLst/>
          </a:prstGeom>
        </p:spPr>
        <p:txBody>
          <a:bodyPr vert="horz" lIns="91440" tIns="45720" rIns="91440" bIns="45720" rtlCol="0" anchor="ctr"/>
          <a:lstStyle>
            <a:lvl1pPr algn="r">
              <a:defRPr sz="975">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75171101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hdr="0" ftr="0" dt="0"/>
  <p:txStyles>
    <p:titleStyle>
      <a:lvl1pPr algn="l" defTabSz="742950" rtl="0" eaLnBrk="1" latinLnBrk="0" hangingPunct="1">
        <a:lnSpc>
          <a:spcPct val="90000"/>
        </a:lnSpc>
        <a:spcBef>
          <a:spcPct val="0"/>
        </a:spcBef>
        <a:buNone/>
        <a:defRPr sz="2925"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742950" rtl="0" eaLnBrk="1" latinLnBrk="0" hangingPunct="1">
        <a:lnSpc>
          <a:spcPct val="90000"/>
        </a:lnSpc>
        <a:spcBef>
          <a:spcPts val="813"/>
        </a:spcBef>
        <a:buFontTx/>
        <a:buNone/>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Clr>
          <a:srgbClr val="C00000"/>
        </a:buClr>
        <a:buFont typeface="Wingdings" pitchFamily="2" charset="2"/>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Clr>
          <a:schemeClr val="accent5"/>
        </a:buClr>
        <a:buFont typeface="Wingdings" pitchFamily="2" charset="2"/>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Clr>
          <a:srgbClr val="C00000"/>
        </a:buClr>
        <a:buFont typeface="Wingdings" pitchFamily="2" charset="2"/>
        <a:buChar char="§"/>
        <a:defRPr sz="1463" kern="1200">
          <a:solidFill>
            <a:schemeClr val="tx1"/>
          </a:solidFill>
          <a:latin typeface="+mj-lt"/>
          <a:ea typeface="+mn-ea"/>
          <a:cs typeface="+mn-cs"/>
        </a:defRPr>
      </a:lvl4pPr>
      <a:lvl5pPr marL="1671638" indent="-185738" algn="l" defTabSz="742950" rtl="0" eaLnBrk="1" latinLnBrk="0" hangingPunct="1">
        <a:lnSpc>
          <a:spcPct val="90000"/>
        </a:lnSpc>
        <a:spcBef>
          <a:spcPts val="406"/>
        </a:spcBef>
        <a:buClr>
          <a:srgbClr val="C00000"/>
        </a:buClr>
        <a:buFont typeface="Wingdings" pitchFamily="2" charset="2"/>
        <a:buChar char="§"/>
        <a:defRPr sz="1463" kern="1200">
          <a:solidFill>
            <a:schemeClr val="tx1"/>
          </a:solidFill>
          <a:latin typeface="+mj-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6680" y="243951"/>
            <a:ext cx="7798283"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1038" y="6529137"/>
            <a:ext cx="2228850" cy="192338"/>
          </a:xfrm>
          <a:prstGeom prst="rect">
            <a:avLst/>
          </a:prstGeom>
        </p:spPr>
        <p:txBody>
          <a:bodyPr vert="horz" lIns="91440" tIns="45720" rIns="91440" bIns="45720" rtlCol="0" anchor="ctr"/>
          <a:lstStyle>
            <a:lvl1pPr algn="l">
              <a:defRPr sz="792">
                <a:solidFill>
                  <a:schemeClr val="bg1"/>
                </a:solidFill>
              </a:defRPr>
            </a:lvl1pPr>
          </a:lstStyle>
          <a:p>
            <a:fld id="{66E9693A-2850-41E7-8AC6-CBA3C4B46337}" type="datetime1">
              <a:rPr lang="en-US" smtClean="0"/>
              <a:t>2/19/2019</a:t>
            </a:fld>
            <a:endParaRPr lang="en-US"/>
          </a:p>
        </p:txBody>
      </p:sp>
      <p:sp>
        <p:nvSpPr>
          <p:cNvPr id="5" name="Footer Placeholder 4"/>
          <p:cNvSpPr>
            <a:spLocks noGrp="1"/>
          </p:cNvSpPr>
          <p:nvPr>
            <p:ph type="ftr" sz="quarter" idx="3"/>
          </p:nvPr>
        </p:nvSpPr>
        <p:spPr>
          <a:xfrm>
            <a:off x="3281363" y="6529137"/>
            <a:ext cx="3343275" cy="192338"/>
          </a:xfrm>
          <a:prstGeom prst="rect">
            <a:avLst/>
          </a:prstGeom>
        </p:spPr>
        <p:txBody>
          <a:bodyPr vert="horz" lIns="91440" tIns="45720" rIns="91440" bIns="45720" rtlCol="0" anchor="ctr"/>
          <a:lstStyle>
            <a:lvl1pPr algn="ctr">
              <a:defRPr sz="792">
                <a:solidFill>
                  <a:schemeClr val="bg1"/>
                </a:solidFill>
              </a:defRPr>
            </a:lvl1pPr>
          </a:lstStyle>
          <a:p>
            <a:endParaRPr lang="en-US"/>
          </a:p>
        </p:txBody>
      </p:sp>
      <p:sp>
        <p:nvSpPr>
          <p:cNvPr id="6" name="Slide Number Placeholder 5"/>
          <p:cNvSpPr>
            <a:spLocks noGrp="1"/>
          </p:cNvSpPr>
          <p:nvPr>
            <p:ph type="sldNum" sz="quarter" idx="4"/>
          </p:nvPr>
        </p:nvSpPr>
        <p:spPr>
          <a:xfrm>
            <a:off x="6996113" y="6529137"/>
            <a:ext cx="2228850" cy="192338"/>
          </a:xfrm>
          <a:prstGeom prst="rect">
            <a:avLst/>
          </a:prstGeom>
        </p:spPr>
        <p:txBody>
          <a:bodyPr vert="horz" lIns="91440" tIns="45720" rIns="91440" bIns="45720" rtlCol="0" anchor="ctr"/>
          <a:lstStyle>
            <a:lvl1pPr algn="r">
              <a:defRPr sz="792">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9297886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Lst>
  <p:hf hdr="0" ftr="0" dt="0"/>
  <p:txStyles>
    <p:titleStyle>
      <a:lvl1pPr algn="l" defTabSz="603647" rtl="0" eaLnBrk="1" latinLnBrk="0" hangingPunct="1">
        <a:lnSpc>
          <a:spcPct val="90000"/>
        </a:lnSpc>
        <a:spcBef>
          <a:spcPct val="0"/>
        </a:spcBef>
        <a:buNone/>
        <a:defRPr sz="2377"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603647" rtl="0" eaLnBrk="1" latinLnBrk="0" hangingPunct="1">
        <a:lnSpc>
          <a:spcPct val="90000"/>
        </a:lnSpc>
        <a:spcBef>
          <a:spcPts val="661"/>
        </a:spcBef>
        <a:buFontTx/>
        <a:buNone/>
        <a:defRPr sz="1848" kern="1200">
          <a:solidFill>
            <a:schemeClr val="tx1"/>
          </a:solidFill>
          <a:latin typeface="+mn-lt"/>
          <a:ea typeface="+mn-ea"/>
          <a:cs typeface="+mn-cs"/>
        </a:defRPr>
      </a:lvl1pPr>
      <a:lvl2pPr marL="452736" indent="-150912" algn="l" defTabSz="603647" rtl="0" eaLnBrk="1" latinLnBrk="0" hangingPunct="1">
        <a:lnSpc>
          <a:spcPct val="90000"/>
        </a:lnSpc>
        <a:spcBef>
          <a:spcPts val="330"/>
        </a:spcBef>
        <a:buClr>
          <a:srgbClr val="C00000"/>
        </a:buClr>
        <a:buFont typeface="Wingdings" pitchFamily="2" charset="2"/>
        <a:buChar char="§"/>
        <a:defRPr sz="1584" kern="1200">
          <a:solidFill>
            <a:schemeClr val="tx1"/>
          </a:solidFill>
          <a:latin typeface="+mn-lt"/>
          <a:ea typeface="+mn-ea"/>
          <a:cs typeface="+mn-cs"/>
        </a:defRPr>
      </a:lvl2pPr>
      <a:lvl3pPr marL="754559" indent="-150912" algn="l" defTabSz="603647" rtl="0" eaLnBrk="1" latinLnBrk="0" hangingPunct="1">
        <a:lnSpc>
          <a:spcPct val="90000"/>
        </a:lnSpc>
        <a:spcBef>
          <a:spcPts val="330"/>
        </a:spcBef>
        <a:buClr>
          <a:schemeClr val="accent5"/>
        </a:buClr>
        <a:buFont typeface="Wingdings" pitchFamily="2" charset="2"/>
        <a:buChar char="§"/>
        <a:defRPr sz="1320" kern="1200">
          <a:solidFill>
            <a:schemeClr val="tx1"/>
          </a:solidFill>
          <a:latin typeface="+mn-lt"/>
          <a:ea typeface="+mn-ea"/>
          <a:cs typeface="+mn-cs"/>
        </a:defRPr>
      </a:lvl3pPr>
      <a:lvl4pPr marL="1056382" indent="-150912" algn="l" defTabSz="603647" rtl="0" eaLnBrk="1" latinLnBrk="0" hangingPunct="1">
        <a:lnSpc>
          <a:spcPct val="90000"/>
        </a:lnSpc>
        <a:spcBef>
          <a:spcPts val="330"/>
        </a:spcBef>
        <a:buClr>
          <a:srgbClr val="C00000"/>
        </a:buClr>
        <a:buFont typeface="Wingdings" pitchFamily="2" charset="2"/>
        <a:buChar char="§"/>
        <a:defRPr sz="1189" kern="1200">
          <a:solidFill>
            <a:schemeClr val="tx1"/>
          </a:solidFill>
          <a:latin typeface="+mj-lt"/>
          <a:ea typeface="+mn-ea"/>
          <a:cs typeface="+mn-cs"/>
        </a:defRPr>
      </a:lvl4pPr>
      <a:lvl5pPr marL="1358206" indent="-150912" algn="l" defTabSz="603647" rtl="0" eaLnBrk="1" latinLnBrk="0" hangingPunct="1">
        <a:lnSpc>
          <a:spcPct val="90000"/>
        </a:lnSpc>
        <a:spcBef>
          <a:spcPts val="330"/>
        </a:spcBef>
        <a:buClr>
          <a:srgbClr val="C00000"/>
        </a:buClr>
        <a:buFont typeface="Wingdings" pitchFamily="2" charset="2"/>
        <a:buChar char="§"/>
        <a:defRPr sz="1189" kern="1200">
          <a:solidFill>
            <a:schemeClr val="tx1"/>
          </a:solidFill>
          <a:latin typeface="+mj-lt"/>
          <a:ea typeface="+mn-ea"/>
          <a:cs typeface="+mn-cs"/>
        </a:defRPr>
      </a:lvl5pPr>
      <a:lvl6pPr marL="1660029"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6pPr>
      <a:lvl7pPr marL="1961853"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7pPr>
      <a:lvl8pPr marL="2263676"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8pPr>
      <a:lvl9pPr marL="2565500" indent="-150912" algn="l" defTabSz="603647" rtl="0" eaLnBrk="1" latinLnBrk="0" hangingPunct="1">
        <a:lnSpc>
          <a:spcPct val="90000"/>
        </a:lnSpc>
        <a:spcBef>
          <a:spcPts val="330"/>
        </a:spcBef>
        <a:buFont typeface="Arial" panose="020B0604020202020204" pitchFamily="34" charset="0"/>
        <a:buChar char="•"/>
        <a:defRPr sz="1189" kern="1200">
          <a:solidFill>
            <a:schemeClr val="tx1"/>
          </a:solidFill>
          <a:latin typeface="+mn-lt"/>
          <a:ea typeface="+mn-ea"/>
          <a:cs typeface="+mn-cs"/>
        </a:defRPr>
      </a:lvl9pPr>
    </p:bodyStyle>
    <p:otherStyle>
      <a:defPPr>
        <a:defRPr lang="en-US"/>
      </a:defPPr>
      <a:lvl1pPr marL="0" algn="l" defTabSz="603647" rtl="0" eaLnBrk="1" latinLnBrk="0" hangingPunct="1">
        <a:defRPr sz="1189" kern="1200">
          <a:solidFill>
            <a:schemeClr val="tx1"/>
          </a:solidFill>
          <a:latin typeface="+mn-lt"/>
          <a:ea typeface="+mn-ea"/>
          <a:cs typeface="+mn-cs"/>
        </a:defRPr>
      </a:lvl1pPr>
      <a:lvl2pPr marL="301823" algn="l" defTabSz="603647" rtl="0" eaLnBrk="1" latinLnBrk="0" hangingPunct="1">
        <a:defRPr sz="1189" kern="1200">
          <a:solidFill>
            <a:schemeClr val="tx1"/>
          </a:solidFill>
          <a:latin typeface="+mn-lt"/>
          <a:ea typeface="+mn-ea"/>
          <a:cs typeface="+mn-cs"/>
        </a:defRPr>
      </a:lvl2pPr>
      <a:lvl3pPr marL="603647" algn="l" defTabSz="603647" rtl="0" eaLnBrk="1" latinLnBrk="0" hangingPunct="1">
        <a:defRPr sz="1189" kern="1200">
          <a:solidFill>
            <a:schemeClr val="tx1"/>
          </a:solidFill>
          <a:latin typeface="+mn-lt"/>
          <a:ea typeface="+mn-ea"/>
          <a:cs typeface="+mn-cs"/>
        </a:defRPr>
      </a:lvl3pPr>
      <a:lvl4pPr marL="905470" algn="l" defTabSz="603647" rtl="0" eaLnBrk="1" latinLnBrk="0" hangingPunct="1">
        <a:defRPr sz="1189" kern="1200">
          <a:solidFill>
            <a:schemeClr val="tx1"/>
          </a:solidFill>
          <a:latin typeface="+mn-lt"/>
          <a:ea typeface="+mn-ea"/>
          <a:cs typeface="+mn-cs"/>
        </a:defRPr>
      </a:lvl4pPr>
      <a:lvl5pPr marL="1207294" algn="l" defTabSz="603647" rtl="0" eaLnBrk="1" latinLnBrk="0" hangingPunct="1">
        <a:defRPr sz="1189" kern="1200">
          <a:solidFill>
            <a:schemeClr val="tx1"/>
          </a:solidFill>
          <a:latin typeface="+mn-lt"/>
          <a:ea typeface="+mn-ea"/>
          <a:cs typeface="+mn-cs"/>
        </a:defRPr>
      </a:lvl5pPr>
      <a:lvl6pPr marL="1509117" algn="l" defTabSz="603647" rtl="0" eaLnBrk="1" latinLnBrk="0" hangingPunct="1">
        <a:defRPr sz="1189" kern="1200">
          <a:solidFill>
            <a:schemeClr val="tx1"/>
          </a:solidFill>
          <a:latin typeface="+mn-lt"/>
          <a:ea typeface="+mn-ea"/>
          <a:cs typeface="+mn-cs"/>
        </a:defRPr>
      </a:lvl6pPr>
      <a:lvl7pPr marL="1810941" algn="l" defTabSz="603647" rtl="0" eaLnBrk="1" latinLnBrk="0" hangingPunct="1">
        <a:defRPr sz="1189" kern="1200">
          <a:solidFill>
            <a:schemeClr val="tx1"/>
          </a:solidFill>
          <a:latin typeface="+mn-lt"/>
          <a:ea typeface="+mn-ea"/>
          <a:cs typeface="+mn-cs"/>
        </a:defRPr>
      </a:lvl7pPr>
      <a:lvl8pPr marL="2112764" algn="l" defTabSz="603647" rtl="0" eaLnBrk="1" latinLnBrk="0" hangingPunct="1">
        <a:defRPr sz="1189" kern="1200">
          <a:solidFill>
            <a:schemeClr val="tx1"/>
          </a:solidFill>
          <a:latin typeface="+mn-lt"/>
          <a:ea typeface="+mn-ea"/>
          <a:cs typeface="+mn-cs"/>
        </a:defRPr>
      </a:lvl8pPr>
      <a:lvl9pPr marL="2414588" algn="l" defTabSz="603647" rtl="0" eaLnBrk="1" latinLnBrk="0" hangingPunct="1">
        <a:defRPr sz="11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texasesf.org/"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ia-bc.com/training.php?id=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7592" t="13438" r="-7592" b="-13438"/>
          <a:stretch/>
        </p:blipFill>
        <p:spPr>
          <a:xfrm>
            <a:off x="1" y="1683068"/>
            <a:ext cx="10721050" cy="8456039"/>
          </a:xfrm>
        </p:spPr>
      </p:pic>
      <p:sp>
        <p:nvSpPr>
          <p:cNvPr id="2" name="Title 1"/>
          <p:cNvSpPr>
            <a:spLocks noGrp="1"/>
          </p:cNvSpPr>
          <p:nvPr>
            <p:ph type="ctrTitle"/>
          </p:nvPr>
        </p:nvSpPr>
        <p:spPr>
          <a:xfrm>
            <a:off x="1091565" y="2646015"/>
            <a:ext cx="7722870" cy="1183534"/>
          </a:xfrm>
          <a:solidFill>
            <a:schemeClr val="bg1">
              <a:lumMod val="95000"/>
              <a:alpha val="87000"/>
            </a:schemeClr>
          </a:solidFill>
        </p:spPr>
        <p:txBody>
          <a:bodyPr>
            <a:normAutofit fontScale="90000"/>
          </a:bodyPr>
          <a:lstStyle/>
          <a:p>
            <a:r>
              <a:rPr lang="en-US" dirty="0"/>
              <a:t>Effective Schools Framework (ESF) Introduction</a:t>
            </a:r>
          </a:p>
        </p:txBody>
      </p:sp>
    </p:spTree>
    <p:extLst>
      <p:ext uri="{BB962C8B-B14F-4D97-AF65-F5344CB8AC3E}">
        <p14:creationId xmlns:p14="http://schemas.microsoft.com/office/powerpoint/2010/main" val="4379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5BD53-E3A7-42EC-ABE4-7BED260A27B2}"/>
              </a:ext>
            </a:extLst>
          </p:cNvPr>
          <p:cNvSpPr>
            <a:spLocks noGrp="1"/>
          </p:cNvSpPr>
          <p:nvPr>
            <p:ph type="title"/>
          </p:nvPr>
        </p:nvSpPr>
        <p:spPr>
          <a:xfrm>
            <a:off x="1595444" y="336451"/>
            <a:ext cx="8513708" cy="479095"/>
          </a:xfrm>
        </p:spPr>
        <p:txBody>
          <a:bodyPr/>
          <a:lstStyle/>
          <a:p>
            <a:r>
              <a:rPr lang="en-US" sz="3200" dirty="0"/>
              <a:t>What is the process?</a:t>
            </a:r>
          </a:p>
        </p:txBody>
      </p:sp>
      <p:graphicFrame>
        <p:nvGraphicFramePr>
          <p:cNvPr id="4" name="Diagram 3">
            <a:extLst>
              <a:ext uri="{FF2B5EF4-FFF2-40B4-BE49-F238E27FC236}">
                <a16:creationId xmlns:a16="http://schemas.microsoft.com/office/drawing/2014/main" id="{5D1C7E88-C08B-4EDE-AD59-640A99D0CB84}"/>
              </a:ext>
            </a:extLst>
          </p:cNvPr>
          <p:cNvGraphicFramePr/>
          <p:nvPr>
            <p:extLst/>
          </p:nvPr>
        </p:nvGraphicFramePr>
        <p:xfrm>
          <a:off x="1651001" y="1744553"/>
          <a:ext cx="6444593" cy="3885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05F55B44-F191-4E61-BE72-DF52A797A306}"/>
              </a:ext>
            </a:extLst>
          </p:cNvPr>
          <p:cNvSpPr txBox="1">
            <a:spLocks/>
          </p:cNvSpPr>
          <p:nvPr/>
        </p:nvSpPr>
        <p:spPr>
          <a:xfrm>
            <a:off x="1" y="5845874"/>
            <a:ext cx="9906000" cy="675675"/>
          </a:xfrm>
          <a:prstGeom prst="rect">
            <a:avLst/>
          </a:prstGeom>
          <a:noFill/>
          <a:ln>
            <a:noFill/>
          </a:ln>
        </p:spPr>
        <p:txBody>
          <a:bodyPr spcFirstLastPara="1" wrap="square" lIns="0" tIns="45700" rIns="0" bIns="45700" anchor="b"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2400"/>
              <a:buFont typeface="Arial"/>
              <a:buNone/>
              <a:defRPr sz="2925" b="1"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t>Rooted in the Continuous Improvement Process</a:t>
            </a:r>
          </a:p>
        </p:txBody>
      </p:sp>
    </p:spTree>
    <p:extLst>
      <p:ext uri="{BB962C8B-B14F-4D97-AF65-F5344CB8AC3E}">
        <p14:creationId xmlns:p14="http://schemas.microsoft.com/office/powerpoint/2010/main" val="110354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5BD53-E3A7-42EC-ABE4-7BED260A27B2}"/>
              </a:ext>
            </a:extLst>
          </p:cNvPr>
          <p:cNvSpPr>
            <a:spLocks noGrp="1"/>
          </p:cNvSpPr>
          <p:nvPr>
            <p:ph type="title"/>
          </p:nvPr>
        </p:nvSpPr>
        <p:spPr>
          <a:xfrm>
            <a:off x="1392292" y="270353"/>
            <a:ext cx="8513708" cy="675675"/>
          </a:xfrm>
        </p:spPr>
        <p:txBody>
          <a:bodyPr/>
          <a:lstStyle/>
          <a:p>
            <a:r>
              <a:rPr lang="en-US" dirty="0"/>
              <a:t>How does the ESF improve the continuous improvement process?</a:t>
            </a:r>
          </a:p>
        </p:txBody>
      </p:sp>
      <p:graphicFrame>
        <p:nvGraphicFramePr>
          <p:cNvPr id="4" name="Diagram 3">
            <a:extLst>
              <a:ext uri="{FF2B5EF4-FFF2-40B4-BE49-F238E27FC236}">
                <a16:creationId xmlns:a16="http://schemas.microsoft.com/office/drawing/2014/main" id="{5D1C7E88-C08B-4EDE-AD59-640A99D0CB84}"/>
              </a:ext>
            </a:extLst>
          </p:cNvPr>
          <p:cNvGraphicFramePr/>
          <p:nvPr/>
        </p:nvGraphicFramePr>
        <p:xfrm>
          <a:off x="1651001" y="1744553"/>
          <a:ext cx="6444593" cy="3885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llout: Left Arrow 6">
            <a:extLst>
              <a:ext uri="{FF2B5EF4-FFF2-40B4-BE49-F238E27FC236}">
                <a16:creationId xmlns:a16="http://schemas.microsoft.com/office/drawing/2014/main" id="{5A9F2A2E-7D5F-4F33-9A8F-2A2146A8AF73}"/>
              </a:ext>
            </a:extLst>
          </p:cNvPr>
          <p:cNvSpPr/>
          <p:nvPr/>
        </p:nvSpPr>
        <p:spPr>
          <a:xfrm>
            <a:off x="5649146" y="1437428"/>
            <a:ext cx="3652237" cy="1699715"/>
          </a:xfrm>
          <a:prstGeom prst="leftArrowCallout">
            <a:avLst>
              <a:gd name="adj1" fmla="val 9107"/>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742950">
              <a:buClrTx/>
            </a:pPr>
            <a:r>
              <a:rPr lang="en-US" sz="1950" kern="1200" dirty="0">
                <a:solidFill>
                  <a:srgbClr val="FFFFFF"/>
                </a:solidFill>
                <a:latin typeface="Arial"/>
              </a:rPr>
              <a:t>Diagnostic focused on campus practices in addition to data</a:t>
            </a:r>
          </a:p>
        </p:txBody>
      </p:sp>
      <p:sp>
        <p:nvSpPr>
          <p:cNvPr id="8" name="Callout: Left Arrow 7">
            <a:extLst>
              <a:ext uri="{FF2B5EF4-FFF2-40B4-BE49-F238E27FC236}">
                <a16:creationId xmlns:a16="http://schemas.microsoft.com/office/drawing/2014/main" id="{47FE4423-0B6C-440A-A567-E1B80913677D}"/>
              </a:ext>
            </a:extLst>
          </p:cNvPr>
          <p:cNvSpPr/>
          <p:nvPr/>
        </p:nvSpPr>
        <p:spPr>
          <a:xfrm>
            <a:off x="6865883" y="3930618"/>
            <a:ext cx="2881035" cy="1699715"/>
          </a:xfrm>
          <a:prstGeom prst="leftArrowCallout">
            <a:avLst>
              <a:gd name="adj1" fmla="val 9107"/>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742950">
              <a:buClrTx/>
            </a:pPr>
            <a:r>
              <a:rPr lang="en-US" sz="1950" kern="1200" dirty="0">
                <a:solidFill>
                  <a:srgbClr val="FFFFFF"/>
                </a:solidFill>
                <a:latin typeface="Arial"/>
              </a:rPr>
              <a:t>Supports and capacity builders aligned to the framework</a:t>
            </a:r>
          </a:p>
        </p:txBody>
      </p:sp>
      <p:sp>
        <p:nvSpPr>
          <p:cNvPr id="6" name="Callout: Left Arrow 5">
            <a:extLst>
              <a:ext uri="{FF2B5EF4-FFF2-40B4-BE49-F238E27FC236}">
                <a16:creationId xmlns:a16="http://schemas.microsoft.com/office/drawing/2014/main" id="{1392CFB6-4FF5-4E45-A5A5-E6DF57974F64}"/>
              </a:ext>
            </a:extLst>
          </p:cNvPr>
          <p:cNvSpPr/>
          <p:nvPr/>
        </p:nvSpPr>
        <p:spPr>
          <a:xfrm flipH="1">
            <a:off x="159081" y="3930618"/>
            <a:ext cx="2646196" cy="1456540"/>
          </a:xfrm>
          <a:prstGeom prst="leftArrowCallout">
            <a:avLst>
              <a:gd name="adj1" fmla="val 9107"/>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742950">
              <a:buClrTx/>
            </a:pPr>
            <a:r>
              <a:rPr lang="en-US" sz="1950" kern="1200" dirty="0">
                <a:solidFill>
                  <a:srgbClr val="FFFFFF"/>
                </a:solidFill>
                <a:latin typeface="Arial"/>
              </a:rPr>
              <a:t>Coordinated efforts focused on the same things</a:t>
            </a:r>
          </a:p>
        </p:txBody>
      </p:sp>
    </p:spTree>
    <p:extLst>
      <p:ext uri="{BB962C8B-B14F-4D97-AF65-F5344CB8AC3E}">
        <p14:creationId xmlns:p14="http://schemas.microsoft.com/office/powerpoint/2010/main" val="346787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509635" y="213287"/>
            <a:ext cx="7306650" cy="675675"/>
          </a:xfrm>
          <a:prstGeom prst="rect">
            <a:avLst/>
          </a:prstGeom>
          <a:noFill/>
          <a:ln>
            <a:noFill/>
          </a:ln>
        </p:spPr>
        <p:txBody>
          <a:bodyPr spcFirstLastPara="1" vert="horz" wrap="square" lIns="0" tIns="37131" rIns="0" bIns="37131" rtlCol="0" anchor="b" anchorCtr="0">
            <a:noAutofit/>
          </a:bodyPr>
          <a:lstStyle/>
          <a:p>
            <a:r>
              <a:rPr lang="en-US" sz="3200" dirty="0"/>
              <a:t>Next Steps For TEA and ESCs</a:t>
            </a:r>
            <a:endParaRPr sz="3200" dirty="0"/>
          </a:p>
        </p:txBody>
      </p:sp>
      <p:sp>
        <p:nvSpPr>
          <p:cNvPr id="64" name="Google Shape;64;p12"/>
          <p:cNvSpPr txBox="1"/>
          <p:nvPr/>
        </p:nvSpPr>
        <p:spPr>
          <a:xfrm>
            <a:off x="5162960" y="2613041"/>
            <a:ext cx="3814353" cy="1047881"/>
          </a:xfrm>
          <a:prstGeom prst="rect">
            <a:avLst/>
          </a:prstGeom>
          <a:noFill/>
          <a:ln>
            <a:noFill/>
          </a:ln>
        </p:spPr>
        <p:txBody>
          <a:bodyPr spcFirstLastPara="1" wrap="square" lIns="74283" tIns="73125" rIns="74283" bIns="73125" anchor="t" anchorCtr="0">
            <a:noAutofit/>
          </a:bodyPr>
          <a:lstStyle/>
          <a:p>
            <a:pPr marL="371475" indent="-371475" defTabSz="742950">
              <a:buSzPts val="1800"/>
              <a:buFont typeface="Arial" panose="020B0604020202020204" pitchFamily="34" charset="0"/>
              <a:buChar char="•"/>
            </a:pPr>
            <a:r>
              <a:rPr lang="en-US" sz="2400" b="1" kern="1200" dirty="0">
                <a:latin typeface="+mn-lt"/>
              </a:rPr>
              <a:t>Organizing and a</a:t>
            </a:r>
            <a:r>
              <a:rPr lang="en-US" sz="2400" b="1" kern="1200" dirty="0">
                <a:solidFill>
                  <a:prstClr val="black"/>
                </a:solidFill>
                <a:latin typeface="+mn-lt"/>
                <a:ea typeface="+mn-ea"/>
                <a:cs typeface="+mn-cs"/>
              </a:rPr>
              <a:t>ligning</a:t>
            </a:r>
          </a:p>
          <a:p>
            <a:pPr marL="371475" indent="-371475" defTabSz="742950">
              <a:buSzPts val="1800"/>
              <a:buFont typeface="Arial" panose="020B0604020202020204" pitchFamily="34" charset="0"/>
              <a:buChar char="•"/>
            </a:pPr>
            <a:r>
              <a:rPr lang="en-US" sz="2400" b="1" kern="1200" dirty="0">
                <a:solidFill>
                  <a:prstClr val="black"/>
                </a:solidFill>
                <a:latin typeface="+mn-lt"/>
                <a:ea typeface="+mn-ea"/>
                <a:cs typeface="+mn-cs"/>
              </a:rPr>
              <a:t>Common Language</a:t>
            </a:r>
          </a:p>
          <a:p>
            <a:pPr marL="371475" indent="-371475" defTabSz="742950">
              <a:buSzPts val="1800"/>
              <a:buFont typeface="Arial" panose="020B0604020202020204" pitchFamily="34" charset="0"/>
              <a:buChar char="•"/>
            </a:pPr>
            <a:r>
              <a:rPr lang="en-US" sz="2400" b="1" kern="1200" dirty="0">
                <a:solidFill>
                  <a:prstClr val="black"/>
                </a:solidFill>
                <a:latin typeface="+mn-lt"/>
                <a:ea typeface="+mn-ea"/>
                <a:cs typeface="+mn-cs"/>
              </a:rPr>
              <a:t>Coordinated efforts</a:t>
            </a:r>
          </a:p>
          <a:p>
            <a:pPr algn="ctr" defTabSz="742950">
              <a:buSzPts val="1800"/>
            </a:pPr>
            <a:endParaRPr sz="2400" b="1" kern="1200" dirty="0"/>
          </a:p>
        </p:txBody>
      </p:sp>
      <p:pic>
        <p:nvPicPr>
          <p:cNvPr id="66" name="Google Shape;66;p12"/>
          <p:cNvPicPr preferRelativeResize="0"/>
          <p:nvPr/>
        </p:nvPicPr>
        <p:blipFill rotWithShape="1">
          <a:blip r:embed="rId3">
            <a:alphaModFix/>
          </a:blip>
          <a:srcRect/>
          <a:stretch/>
        </p:blipFill>
        <p:spPr>
          <a:xfrm>
            <a:off x="5822784" y="3875151"/>
            <a:ext cx="2123783" cy="1916073"/>
          </a:xfrm>
          <a:prstGeom prst="rect">
            <a:avLst/>
          </a:prstGeom>
          <a:noFill/>
          <a:ln>
            <a:noFill/>
          </a:ln>
        </p:spPr>
      </p:pic>
      <p:sp>
        <p:nvSpPr>
          <p:cNvPr id="68" name="Google Shape;68;p12"/>
          <p:cNvSpPr txBox="1"/>
          <p:nvPr/>
        </p:nvSpPr>
        <p:spPr>
          <a:xfrm>
            <a:off x="4953000" y="1633911"/>
            <a:ext cx="4024313" cy="525281"/>
          </a:xfrm>
          <a:prstGeom prst="rect">
            <a:avLst/>
          </a:prstGeom>
          <a:noFill/>
          <a:ln>
            <a:noFill/>
          </a:ln>
        </p:spPr>
        <p:txBody>
          <a:bodyPr spcFirstLastPara="1" wrap="square" lIns="74283" tIns="74283" rIns="74283" bIns="74283" anchor="t" anchorCtr="0">
            <a:noAutofit/>
          </a:bodyPr>
          <a:lstStyle/>
          <a:p>
            <a:pPr algn="ctr" defTabSz="742950">
              <a:buClrTx/>
            </a:pPr>
            <a:r>
              <a:rPr lang="en-US" sz="2600" b="1" u="sng" kern="1200" dirty="0">
                <a:solidFill>
                  <a:prstClr val="black"/>
                </a:solidFill>
                <a:latin typeface="Calibri" panose="020F0502020204030204"/>
                <a:ea typeface="+mn-ea"/>
                <a:cs typeface="+mn-cs"/>
              </a:rPr>
              <a:t>Bringing About ESF Goals </a:t>
            </a:r>
          </a:p>
          <a:p>
            <a:pPr algn="ctr" defTabSz="742950">
              <a:buClrTx/>
            </a:pPr>
            <a:endParaRPr lang="en-US" sz="2600" b="1" u="sng" kern="1200" dirty="0">
              <a:solidFill>
                <a:prstClr val="black"/>
              </a:solidFill>
              <a:latin typeface="Calibri" panose="020F0502020204030204"/>
              <a:ea typeface="+mn-ea"/>
              <a:cs typeface="+mn-cs"/>
            </a:endParaRPr>
          </a:p>
          <a:p>
            <a:pPr algn="ctr" defTabSz="742950">
              <a:buClrTx/>
            </a:pPr>
            <a:endParaRPr sz="2600" b="1" u="sng" kern="1200" dirty="0">
              <a:solidFill>
                <a:prstClr val="black"/>
              </a:solidFill>
              <a:latin typeface="Calibri" panose="020F0502020204030204"/>
              <a:ea typeface="+mn-ea"/>
              <a:cs typeface="+mn-cs"/>
            </a:endParaRPr>
          </a:p>
        </p:txBody>
      </p:sp>
      <p:pic>
        <p:nvPicPr>
          <p:cNvPr id="9" name="Picture 8">
            <a:extLst>
              <a:ext uri="{FF2B5EF4-FFF2-40B4-BE49-F238E27FC236}">
                <a16:creationId xmlns:a16="http://schemas.microsoft.com/office/drawing/2014/main" id="{2DA0F16E-06F7-4563-80D5-BF8E4653CCEE}"/>
              </a:ext>
            </a:extLst>
          </p:cNvPr>
          <p:cNvPicPr>
            <a:picLocks noChangeAspect="1"/>
          </p:cNvPicPr>
          <p:nvPr/>
        </p:nvPicPr>
        <p:blipFill>
          <a:blip r:embed="rId4"/>
          <a:stretch>
            <a:fillRect/>
          </a:stretch>
        </p:blipFill>
        <p:spPr>
          <a:xfrm>
            <a:off x="1138154" y="1930579"/>
            <a:ext cx="3856673" cy="346068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4C0B-8AF7-46F4-92DC-458B57C61924}"/>
              </a:ext>
            </a:extLst>
          </p:cNvPr>
          <p:cNvSpPr>
            <a:spLocks noGrp="1"/>
          </p:cNvSpPr>
          <p:nvPr>
            <p:ph type="title"/>
          </p:nvPr>
        </p:nvSpPr>
        <p:spPr/>
        <p:txBody>
          <a:bodyPr/>
          <a:lstStyle/>
          <a:p>
            <a:r>
              <a:rPr lang="en-US" dirty="0">
                <a:solidFill>
                  <a:schemeClr val="tx1"/>
                </a:solidFill>
              </a:rPr>
              <a:t>ESC ESF-Aligned Supports </a:t>
            </a:r>
            <a:endParaRPr lang="en-US" dirty="0"/>
          </a:p>
        </p:txBody>
      </p:sp>
      <p:sp>
        <p:nvSpPr>
          <p:cNvPr id="5" name="Content Placeholder 4">
            <a:extLst>
              <a:ext uri="{FF2B5EF4-FFF2-40B4-BE49-F238E27FC236}">
                <a16:creationId xmlns:a16="http://schemas.microsoft.com/office/drawing/2014/main" id="{7796DD5A-8374-44F9-9E01-952363F90580}"/>
              </a:ext>
            </a:extLst>
          </p:cNvPr>
          <p:cNvSpPr>
            <a:spLocks noGrp="1"/>
          </p:cNvSpPr>
          <p:nvPr>
            <p:ph sz="half" idx="13"/>
          </p:nvPr>
        </p:nvSpPr>
        <p:spPr/>
        <p:txBody>
          <a:bodyPr/>
          <a:lstStyle/>
          <a:p>
            <a:endParaRPr lang="en-US" dirty="0"/>
          </a:p>
        </p:txBody>
      </p:sp>
      <p:sp>
        <p:nvSpPr>
          <p:cNvPr id="6" name="Content Placeholder 5">
            <a:extLst>
              <a:ext uri="{FF2B5EF4-FFF2-40B4-BE49-F238E27FC236}">
                <a16:creationId xmlns:a16="http://schemas.microsoft.com/office/drawing/2014/main" id="{0C588A1E-438E-4A2D-85F2-E20CEAFDF86E}"/>
              </a:ext>
            </a:extLst>
          </p:cNvPr>
          <p:cNvSpPr>
            <a:spLocks noGrp="1"/>
          </p:cNvSpPr>
          <p:nvPr>
            <p:ph sz="half" idx="14"/>
          </p:nvPr>
        </p:nvSpPr>
        <p:spPr/>
        <p:txBody>
          <a:bodyPr/>
          <a:lstStyle/>
          <a:p>
            <a:endParaRPr lang="en-US" dirty="0"/>
          </a:p>
        </p:txBody>
      </p:sp>
      <p:sp>
        <p:nvSpPr>
          <p:cNvPr id="4" name="Rectangle 3">
            <a:extLst>
              <a:ext uri="{FF2B5EF4-FFF2-40B4-BE49-F238E27FC236}">
                <a16:creationId xmlns:a16="http://schemas.microsoft.com/office/drawing/2014/main" id="{ADC8AE37-848A-4BA6-90CA-7893276D7EB6}"/>
              </a:ext>
            </a:extLst>
          </p:cNvPr>
          <p:cNvSpPr/>
          <p:nvPr/>
        </p:nvSpPr>
        <p:spPr>
          <a:xfrm>
            <a:off x="2871989" y="2134673"/>
            <a:ext cx="5254580" cy="2588653"/>
          </a:xfrm>
          <a:prstGeom prst="rect">
            <a:avLst/>
          </a:prstGeom>
          <a:solidFill>
            <a:srgbClr val="1482C5"/>
          </a:solidFill>
          <a:ln w="25400" cap="flat" cmpd="sng" algn="ctr">
            <a:solidFill>
              <a:srgbClr val="1482C5">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Optional slide for ESC to drop in 2-3 bullets describing their ESF services (existing or in development)</a:t>
            </a:r>
          </a:p>
        </p:txBody>
      </p:sp>
    </p:spTree>
    <p:extLst>
      <p:ext uri="{BB962C8B-B14F-4D97-AF65-F5344CB8AC3E}">
        <p14:creationId xmlns:p14="http://schemas.microsoft.com/office/powerpoint/2010/main" val="176279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B061-DF77-4DAB-B6CC-4F2806289B7A}"/>
              </a:ext>
            </a:extLst>
          </p:cNvPr>
          <p:cNvSpPr>
            <a:spLocks noGrp="1"/>
          </p:cNvSpPr>
          <p:nvPr>
            <p:ph type="title"/>
          </p:nvPr>
        </p:nvSpPr>
        <p:spPr/>
        <p:txBody>
          <a:bodyPr/>
          <a:lstStyle/>
          <a:p>
            <a:pPr marL="371475" indent="-185738" algn="ctr">
              <a:spcBef>
                <a:spcPts val="260"/>
              </a:spcBef>
              <a:buClr>
                <a:srgbClr val="000000"/>
              </a:buClr>
              <a:buSzPts val="1600"/>
            </a:pPr>
            <a:r>
              <a:rPr lang="en-US" dirty="0">
                <a:solidFill>
                  <a:srgbClr val="1482C5"/>
                </a:solidFill>
              </a:rPr>
              <a:t>Interested in learning more?</a:t>
            </a:r>
          </a:p>
        </p:txBody>
      </p:sp>
      <p:sp>
        <p:nvSpPr>
          <p:cNvPr id="3" name="Content Placeholder 2">
            <a:extLst>
              <a:ext uri="{FF2B5EF4-FFF2-40B4-BE49-F238E27FC236}">
                <a16:creationId xmlns:a16="http://schemas.microsoft.com/office/drawing/2014/main" id="{15AB4018-D0F6-46E6-8B6F-62F1082AEE1A}"/>
              </a:ext>
            </a:extLst>
          </p:cNvPr>
          <p:cNvSpPr>
            <a:spLocks noGrp="1"/>
          </p:cNvSpPr>
          <p:nvPr>
            <p:ph idx="1"/>
          </p:nvPr>
        </p:nvSpPr>
        <p:spPr>
          <a:xfrm>
            <a:off x="713476" y="1429599"/>
            <a:ext cx="5366726" cy="2295206"/>
          </a:xfrm>
        </p:spPr>
        <p:txBody>
          <a:bodyPr>
            <a:normAutofit fontScale="77500" lnSpcReduction="20000"/>
          </a:bodyPr>
          <a:lstStyle/>
          <a:p>
            <a:pPr>
              <a:buFont typeface="Arial" panose="020B0604020202020204" pitchFamily="34" charset="0"/>
              <a:buChar char="•"/>
            </a:pPr>
            <a:r>
              <a:rPr lang="en-US" sz="3100" dirty="0"/>
              <a:t> ESC 1, Edinburg – March 27-28, 2019</a:t>
            </a:r>
          </a:p>
          <a:p>
            <a:pPr>
              <a:buFont typeface="Arial" panose="020B0604020202020204" pitchFamily="34" charset="0"/>
              <a:buChar char="•"/>
            </a:pPr>
            <a:r>
              <a:rPr lang="en-US" sz="3100" dirty="0"/>
              <a:t> ESC 4, Houston – March 19-20, 2019</a:t>
            </a:r>
          </a:p>
          <a:p>
            <a:pPr>
              <a:buFont typeface="Arial" panose="020B0604020202020204" pitchFamily="34" charset="0"/>
              <a:buChar char="•"/>
            </a:pPr>
            <a:r>
              <a:rPr lang="en-US" sz="3100" dirty="0"/>
              <a:t> ESC 11, Ft. Worth – March 25-26, 2019</a:t>
            </a:r>
          </a:p>
          <a:p>
            <a:pPr>
              <a:buFont typeface="Arial" panose="020B0604020202020204" pitchFamily="34" charset="0"/>
              <a:buChar char="•"/>
            </a:pPr>
            <a:r>
              <a:rPr lang="en-US" sz="3100" dirty="0"/>
              <a:t> ESC 18, Midland – April 23-24, 2019 </a:t>
            </a:r>
          </a:p>
          <a:p>
            <a:pPr lvl="0">
              <a:buClr>
                <a:srgbClr val="000000"/>
              </a:buClr>
              <a:buFont typeface="Arial" panose="020B0604020202020204" pitchFamily="34" charset="0"/>
              <a:buChar char="•"/>
            </a:pPr>
            <a:r>
              <a:rPr lang="en-US" sz="3100" dirty="0">
                <a:solidFill>
                  <a:srgbClr val="000000"/>
                </a:solidFill>
              </a:rPr>
              <a:t> ESC 13, Austin – May 2-3, 2019</a:t>
            </a:r>
          </a:p>
          <a:p>
            <a:pPr lvl="0">
              <a:buClr>
                <a:srgbClr val="000000"/>
              </a:buClr>
              <a:buFont typeface="Arial" panose="020B0604020202020204" pitchFamily="34" charset="0"/>
              <a:buChar char="•"/>
            </a:pPr>
            <a:r>
              <a:rPr lang="en-US" sz="3100" dirty="0">
                <a:solidFill>
                  <a:srgbClr val="000000"/>
                </a:solidFill>
              </a:rPr>
              <a:t> ESC 20, San Antonio- April 1-2, 2019</a:t>
            </a:r>
          </a:p>
          <a:p>
            <a:pPr lvl="0">
              <a:buClr>
                <a:srgbClr val="000000"/>
              </a:buClr>
              <a:buFont typeface="Arial" panose="020B0604020202020204" pitchFamily="34" charset="0"/>
              <a:buChar char="•"/>
            </a:pPr>
            <a:endParaRPr lang="en-US" sz="2113" dirty="0">
              <a:solidFill>
                <a:srgbClr val="000000"/>
              </a:solidFill>
            </a:endParaRPr>
          </a:p>
          <a:p>
            <a:pPr>
              <a:buFont typeface="Arial" panose="020B0604020202020204" pitchFamily="34" charset="0"/>
              <a:buChar char="•"/>
            </a:pPr>
            <a:endParaRPr lang="en-US" sz="2113" dirty="0"/>
          </a:p>
          <a:p>
            <a:pPr>
              <a:buFont typeface="Arial" panose="020B0604020202020204" pitchFamily="34" charset="0"/>
              <a:buChar char="•"/>
            </a:pPr>
            <a:endParaRPr lang="en-US" dirty="0"/>
          </a:p>
        </p:txBody>
      </p:sp>
      <p:sp>
        <p:nvSpPr>
          <p:cNvPr id="6" name="Freeform 569">
            <a:extLst>
              <a:ext uri="{FF2B5EF4-FFF2-40B4-BE49-F238E27FC236}">
                <a16:creationId xmlns:a16="http://schemas.microsoft.com/office/drawing/2014/main" id="{EBFCD188-8AFC-42D8-B72E-F72835F28FA4}"/>
              </a:ext>
            </a:extLst>
          </p:cNvPr>
          <p:cNvSpPr>
            <a:spLocks/>
          </p:cNvSpPr>
          <p:nvPr/>
        </p:nvSpPr>
        <p:spPr bwMode="gray">
          <a:xfrm rot="21417209">
            <a:off x="5310117" y="2930942"/>
            <a:ext cx="3391649" cy="2915206"/>
          </a:xfrm>
          <a:custGeom>
            <a:avLst/>
            <a:gdLst>
              <a:gd name="T0" fmla="*/ 0 w 2478"/>
              <a:gd name="T1" fmla="*/ 196 h 2020"/>
              <a:gd name="T2" fmla="*/ 166 w 2478"/>
              <a:gd name="T3" fmla="*/ 207 h 2020"/>
              <a:gd name="T4" fmla="*/ 186 w 2478"/>
              <a:gd name="T5" fmla="*/ 0 h 2020"/>
              <a:gd name="T6" fmla="*/ 320 w 2478"/>
              <a:gd name="T7" fmla="*/ 5 h 2020"/>
              <a:gd name="T8" fmla="*/ 320 w 2478"/>
              <a:gd name="T9" fmla="*/ 89 h 2020"/>
              <a:gd name="T10" fmla="*/ 333 w 2478"/>
              <a:gd name="T11" fmla="*/ 106 h 2020"/>
              <a:gd name="T12" fmla="*/ 346 w 2478"/>
              <a:gd name="T13" fmla="*/ 106 h 2020"/>
              <a:gd name="T14" fmla="*/ 372 w 2478"/>
              <a:gd name="T15" fmla="*/ 117 h 2020"/>
              <a:gd name="T16" fmla="*/ 399 w 2478"/>
              <a:gd name="T17" fmla="*/ 117 h 2020"/>
              <a:gd name="T18" fmla="*/ 433 w 2478"/>
              <a:gd name="T19" fmla="*/ 128 h 2020"/>
              <a:gd name="T20" fmla="*/ 553 w 2478"/>
              <a:gd name="T21" fmla="*/ 128 h 2020"/>
              <a:gd name="T22" fmla="*/ 553 w 2478"/>
              <a:gd name="T23" fmla="*/ 134 h 2020"/>
              <a:gd name="T24" fmla="*/ 573 w 2478"/>
              <a:gd name="T25" fmla="*/ 134 h 2020"/>
              <a:gd name="T26" fmla="*/ 573 w 2478"/>
              <a:gd name="T27" fmla="*/ 140 h 2020"/>
              <a:gd name="T28" fmla="*/ 593 w 2478"/>
              <a:gd name="T29" fmla="*/ 140 h 2020"/>
              <a:gd name="T30" fmla="*/ 593 w 2478"/>
              <a:gd name="T31" fmla="*/ 168 h 2020"/>
              <a:gd name="T32" fmla="*/ 593 w 2478"/>
              <a:gd name="T33" fmla="*/ 207 h 2020"/>
              <a:gd name="T34" fmla="*/ 620 w 2478"/>
              <a:gd name="T35" fmla="*/ 252 h 2020"/>
              <a:gd name="T36" fmla="*/ 620 w 2478"/>
              <a:gd name="T37" fmla="*/ 274 h 2020"/>
              <a:gd name="T38" fmla="*/ 613 w 2478"/>
              <a:gd name="T39" fmla="*/ 280 h 2020"/>
              <a:gd name="T40" fmla="*/ 613 w 2478"/>
              <a:gd name="T41" fmla="*/ 308 h 2020"/>
              <a:gd name="T42" fmla="*/ 606 w 2478"/>
              <a:gd name="T43" fmla="*/ 325 h 2020"/>
              <a:gd name="T44" fmla="*/ 580 w 2478"/>
              <a:gd name="T45" fmla="*/ 330 h 2020"/>
              <a:gd name="T46" fmla="*/ 566 w 2478"/>
              <a:gd name="T47" fmla="*/ 336 h 2020"/>
              <a:gd name="T48" fmla="*/ 560 w 2478"/>
              <a:gd name="T49" fmla="*/ 319 h 2020"/>
              <a:gd name="T50" fmla="*/ 546 w 2478"/>
              <a:gd name="T51" fmla="*/ 330 h 2020"/>
              <a:gd name="T52" fmla="*/ 553 w 2478"/>
              <a:gd name="T53" fmla="*/ 347 h 2020"/>
              <a:gd name="T54" fmla="*/ 533 w 2478"/>
              <a:gd name="T55" fmla="*/ 364 h 2020"/>
              <a:gd name="T56" fmla="*/ 520 w 2478"/>
              <a:gd name="T57" fmla="*/ 364 h 2020"/>
              <a:gd name="T58" fmla="*/ 513 w 2478"/>
              <a:gd name="T59" fmla="*/ 370 h 2020"/>
              <a:gd name="T60" fmla="*/ 492 w 2478"/>
              <a:gd name="T61" fmla="*/ 375 h 2020"/>
              <a:gd name="T62" fmla="*/ 459 w 2478"/>
              <a:gd name="T63" fmla="*/ 398 h 2020"/>
              <a:gd name="T64" fmla="*/ 433 w 2478"/>
              <a:gd name="T65" fmla="*/ 437 h 2020"/>
              <a:gd name="T66" fmla="*/ 439 w 2478"/>
              <a:gd name="T67" fmla="*/ 499 h 2020"/>
              <a:gd name="T68" fmla="*/ 413 w 2478"/>
              <a:gd name="T69" fmla="*/ 504 h 2020"/>
              <a:gd name="T70" fmla="*/ 393 w 2478"/>
              <a:gd name="T71" fmla="*/ 499 h 2020"/>
              <a:gd name="T72" fmla="*/ 379 w 2478"/>
              <a:gd name="T73" fmla="*/ 493 h 2020"/>
              <a:gd name="T74" fmla="*/ 339 w 2478"/>
              <a:gd name="T75" fmla="*/ 470 h 2020"/>
              <a:gd name="T76" fmla="*/ 339 w 2478"/>
              <a:gd name="T77" fmla="*/ 459 h 2020"/>
              <a:gd name="T78" fmla="*/ 326 w 2478"/>
              <a:gd name="T79" fmla="*/ 448 h 2020"/>
              <a:gd name="T80" fmla="*/ 326 w 2478"/>
              <a:gd name="T81" fmla="*/ 420 h 2020"/>
              <a:gd name="T82" fmla="*/ 280 w 2478"/>
              <a:gd name="T83" fmla="*/ 375 h 2020"/>
              <a:gd name="T84" fmla="*/ 280 w 2478"/>
              <a:gd name="T85" fmla="*/ 358 h 2020"/>
              <a:gd name="T86" fmla="*/ 233 w 2478"/>
              <a:gd name="T87" fmla="*/ 319 h 2020"/>
              <a:gd name="T88" fmla="*/ 173 w 2478"/>
              <a:gd name="T89" fmla="*/ 319 h 2020"/>
              <a:gd name="T90" fmla="*/ 166 w 2478"/>
              <a:gd name="T91" fmla="*/ 336 h 2020"/>
              <a:gd name="T92" fmla="*/ 147 w 2478"/>
              <a:gd name="T93" fmla="*/ 353 h 2020"/>
              <a:gd name="T94" fmla="*/ 140 w 2478"/>
              <a:gd name="T95" fmla="*/ 353 h 2020"/>
              <a:gd name="T96" fmla="*/ 126 w 2478"/>
              <a:gd name="T97" fmla="*/ 341 h 2020"/>
              <a:gd name="T98" fmla="*/ 107 w 2478"/>
              <a:gd name="T99" fmla="*/ 341 h 2020"/>
              <a:gd name="T100" fmla="*/ 86 w 2478"/>
              <a:gd name="T101" fmla="*/ 308 h 2020"/>
              <a:gd name="T102" fmla="*/ 86 w 2478"/>
              <a:gd name="T103" fmla="*/ 280 h 2020"/>
              <a:gd name="T104" fmla="*/ 6 w 2478"/>
              <a:gd name="T105" fmla="*/ 212 h 2020"/>
              <a:gd name="T106" fmla="*/ 0 w 2478"/>
              <a:gd name="T107" fmla="*/ 207 h 2020"/>
              <a:gd name="T108" fmla="*/ 0 w 2478"/>
              <a:gd name="T109" fmla="*/ 196 h 20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78"/>
              <a:gd name="T166" fmla="*/ 0 h 2020"/>
              <a:gd name="T167" fmla="*/ 2478 w 2478"/>
              <a:gd name="T168" fmla="*/ 2020 h 20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78" h="2020">
                <a:moveTo>
                  <a:pt x="0" y="785"/>
                </a:moveTo>
                <a:lnTo>
                  <a:pt x="666" y="830"/>
                </a:lnTo>
                <a:lnTo>
                  <a:pt x="746" y="0"/>
                </a:lnTo>
                <a:lnTo>
                  <a:pt x="1280" y="22"/>
                </a:lnTo>
                <a:lnTo>
                  <a:pt x="1280" y="359"/>
                </a:lnTo>
                <a:lnTo>
                  <a:pt x="1332" y="427"/>
                </a:lnTo>
                <a:lnTo>
                  <a:pt x="1386" y="427"/>
                </a:lnTo>
                <a:lnTo>
                  <a:pt x="1491" y="471"/>
                </a:lnTo>
                <a:lnTo>
                  <a:pt x="1599" y="471"/>
                </a:lnTo>
                <a:lnTo>
                  <a:pt x="1733" y="515"/>
                </a:lnTo>
                <a:lnTo>
                  <a:pt x="2211" y="515"/>
                </a:lnTo>
                <a:lnTo>
                  <a:pt x="2211" y="538"/>
                </a:lnTo>
                <a:lnTo>
                  <a:pt x="2292" y="538"/>
                </a:lnTo>
                <a:lnTo>
                  <a:pt x="2292" y="561"/>
                </a:lnTo>
                <a:lnTo>
                  <a:pt x="2370" y="561"/>
                </a:lnTo>
                <a:lnTo>
                  <a:pt x="2370" y="674"/>
                </a:lnTo>
                <a:lnTo>
                  <a:pt x="2370" y="830"/>
                </a:lnTo>
                <a:lnTo>
                  <a:pt x="2478" y="1010"/>
                </a:lnTo>
                <a:lnTo>
                  <a:pt x="2478" y="1100"/>
                </a:lnTo>
                <a:lnTo>
                  <a:pt x="2449" y="1121"/>
                </a:lnTo>
                <a:lnTo>
                  <a:pt x="2449" y="1233"/>
                </a:lnTo>
                <a:lnTo>
                  <a:pt x="2424" y="1302"/>
                </a:lnTo>
                <a:lnTo>
                  <a:pt x="2318" y="1323"/>
                </a:lnTo>
                <a:lnTo>
                  <a:pt x="2263" y="1346"/>
                </a:lnTo>
                <a:lnTo>
                  <a:pt x="2238" y="1279"/>
                </a:lnTo>
                <a:lnTo>
                  <a:pt x="2184" y="1323"/>
                </a:lnTo>
                <a:lnTo>
                  <a:pt x="2211" y="1392"/>
                </a:lnTo>
                <a:lnTo>
                  <a:pt x="2130" y="1457"/>
                </a:lnTo>
                <a:lnTo>
                  <a:pt x="2077" y="1457"/>
                </a:lnTo>
                <a:lnTo>
                  <a:pt x="2052" y="1482"/>
                </a:lnTo>
                <a:lnTo>
                  <a:pt x="1971" y="1503"/>
                </a:lnTo>
                <a:lnTo>
                  <a:pt x="1839" y="1594"/>
                </a:lnTo>
                <a:lnTo>
                  <a:pt x="1733" y="1749"/>
                </a:lnTo>
                <a:lnTo>
                  <a:pt x="1758" y="1997"/>
                </a:lnTo>
                <a:lnTo>
                  <a:pt x="1652" y="2020"/>
                </a:lnTo>
                <a:lnTo>
                  <a:pt x="1572" y="1997"/>
                </a:lnTo>
                <a:lnTo>
                  <a:pt x="1518" y="1974"/>
                </a:lnTo>
                <a:lnTo>
                  <a:pt x="1359" y="1883"/>
                </a:lnTo>
                <a:lnTo>
                  <a:pt x="1359" y="1839"/>
                </a:lnTo>
                <a:lnTo>
                  <a:pt x="1305" y="1795"/>
                </a:lnTo>
                <a:lnTo>
                  <a:pt x="1305" y="1682"/>
                </a:lnTo>
                <a:lnTo>
                  <a:pt x="1119" y="1503"/>
                </a:lnTo>
                <a:lnTo>
                  <a:pt x="1119" y="1436"/>
                </a:lnTo>
                <a:lnTo>
                  <a:pt x="933" y="1279"/>
                </a:lnTo>
                <a:lnTo>
                  <a:pt x="693" y="1279"/>
                </a:lnTo>
                <a:lnTo>
                  <a:pt x="666" y="1346"/>
                </a:lnTo>
                <a:lnTo>
                  <a:pt x="585" y="1413"/>
                </a:lnTo>
                <a:lnTo>
                  <a:pt x="560" y="1413"/>
                </a:lnTo>
                <a:lnTo>
                  <a:pt x="506" y="1367"/>
                </a:lnTo>
                <a:lnTo>
                  <a:pt x="428" y="1367"/>
                </a:lnTo>
                <a:lnTo>
                  <a:pt x="347" y="1233"/>
                </a:lnTo>
                <a:lnTo>
                  <a:pt x="347" y="1121"/>
                </a:lnTo>
                <a:lnTo>
                  <a:pt x="27" y="851"/>
                </a:lnTo>
                <a:lnTo>
                  <a:pt x="0" y="830"/>
                </a:lnTo>
                <a:lnTo>
                  <a:pt x="0" y="785"/>
                </a:lnTo>
                <a:close/>
              </a:path>
            </a:pathLst>
          </a:custGeom>
          <a:solidFill>
            <a:srgbClr val="1682C5">
              <a:lumMod val="60000"/>
              <a:lumOff val="40000"/>
            </a:srgbClr>
          </a:solidFill>
          <a:ln w="9525">
            <a:solidFill>
              <a:srgbClr val="F9EFBD"/>
            </a:solidFill>
            <a:round/>
            <a:headEnd/>
            <a:tailEnd/>
          </a:ln>
        </p:spPr>
        <p:txBody>
          <a:bodyPr wrap="none"/>
          <a:lstStyle/>
          <a:p>
            <a:pPr algn="ctr" defTabSz="742950" fontAlgn="base">
              <a:spcBef>
                <a:spcPct val="0"/>
              </a:spcBef>
              <a:spcAft>
                <a:spcPct val="0"/>
              </a:spcAft>
              <a:buClrTx/>
              <a:defRPr/>
            </a:pPr>
            <a:endParaRPr lang="en-US" sz="813" b="1" dirty="0">
              <a:solidFill>
                <a:sysClr val="windowText" lastClr="000000"/>
              </a:solidFill>
              <a:latin typeface="Calibri" panose="020F0502020204030204"/>
              <a:ea typeface="+mn-ea"/>
              <a:cs typeface="Arial" pitchFamily="34" charset="0"/>
            </a:endParaRPr>
          </a:p>
        </p:txBody>
      </p:sp>
      <p:sp>
        <p:nvSpPr>
          <p:cNvPr id="4" name="Star: 5 Points 3">
            <a:extLst>
              <a:ext uri="{FF2B5EF4-FFF2-40B4-BE49-F238E27FC236}">
                <a16:creationId xmlns:a16="http://schemas.microsoft.com/office/drawing/2014/main" id="{55DEE6D5-2AE0-475D-884F-C7D7369F6A6B}"/>
              </a:ext>
            </a:extLst>
          </p:cNvPr>
          <p:cNvSpPr/>
          <p:nvPr/>
        </p:nvSpPr>
        <p:spPr>
          <a:xfrm>
            <a:off x="7398053" y="3724805"/>
            <a:ext cx="343958" cy="2751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138">
              <a:solidFill>
                <a:srgbClr val="FFFFFF"/>
              </a:solidFill>
              <a:latin typeface="Arial"/>
            </a:endParaRPr>
          </a:p>
        </p:txBody>
      </p:sp>
      <p:sp>
        <p:nvSpPr>
          <p:cNvPr id="8" name="Star: 5 Points 7">
            <a:extLst>
              <a:ext uri="{FF2B5EF4-FFF2-40B4-BE49-F238E27FC236}">
                <a16:creationId xmlns:a16="http://schemas.microsoft.com/office/drawing/2014/main" id="{C4B854ED-1C26-4842-8B42-8FE981FA4CE7}"/>
              </a:ext>
            </a:extLst>
          </p:cNvPr>
          <p:cNvSpPr/>
          <p:nvPr/>
        </p:nvSpPr>
        <p:spPr>
          <a:xfrm>
            <a:off x="6363230" y="4088186"/>
            <a:ext cx="343958" cy="2751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138">
              <a:solidFill>
                <a:srgbClr val="FFFFFF"/>
              </a:solidFill>
              <a:latin typeface="Arial"/>
            </a:endParaRPr>
          </a:p>
        </p:txBody>
      </p:sp>
      <p:sp>
        <p:nvSpPr>
          <p:cNvPr id="10" name="Star: 5 Points 9">
            <a:extLst>
              <a:ext uri="{FF2B5EF4-FFF2-40B4-BE49-F238E27FC236}">
                <a16:creationId xmlns:a16="http://schemas.microsoft.com/office/drawing/2014/main" id="{781CB6E8-D9E6-4B7A-B960-97816764AA1B}"/>
              </a:ext>
            </a:extLst>
          </p:cNvPr>
          <p:cNvSpPr/>
          <p:nvPr/>
        </p:nvSpPr>
        <p:spPr>
          <a:xfrm>
            <a:off x="7398053" y="4389646"/>
            <a:ext cx="343958" cy="2751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138">
              <a:solidFill>
                <a:srgbClr val="FFFFFF"/>
              </a:solidFill>
              <a:latin typeface="Arial"/>
            </a:endParaRPr>
          </a:p>
        </p:txBody>
      </p:sp>
      <p:sp>
        <p:nvSpPr>
          <p:cNvPr id="11" name="Star: 5 Points 10">
            <a:extLst>
              <a:ext uri="{FF2B5EF4-FFF2-40B4-BE49-F238E27FC236}">
                <a16:creationId xmlns:a16="http://schemas.microsoft.com/office/drawing/2014/main" id="{4256949E-DBD3-4A50-8968-2EC9F0C86813}"/>
              </a:ext>
            </a:extLst>
          </p:cNvPr>
          <p:cNvSpPr/>
          <p:nvPr/>
        </p:nvSpPr>
        <p:spPr>
          <a:xfrm>
            <a:off x="8063177" y="4553349"/>
            <a:ext cx="343958" cy="2751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138">
              <a:solidFill>
                <a:srgbClr val="FFFFFF"/>
              </a:solidFill>
              <a:latin typeface="Arial"/>
            </a:endParaRPr>
          </a:p>
        </p:txBody>
      </p:sp>
      <p:sp>
        <p:nvSpPr>
          <p:cNvPr id="12" name="Star: 5 Points 11">
            <a:extLst>
              <a:ext uri="{FF2B5EF4-FFF2-40B4-BE49-F238E27FC236}">
                <a16:creationId xmlns:a16="http://schemas.microsoft.com/office/drawing/2014/main" id="{F72093B2-D11F-4B05-9A20-C8ED23E08DE7}"/>
              </a:ext>
            </a:extLst>
          </p:cNvPr>
          <p:cNvSpPr/>
          <p:nvPr/>
        </p:nvSpPr>
        <p:spPr>
          <a:xfrm>
            <a:off x="7240807" y="5472217"/>
            <a:ext cx="343958" cy="27516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US" sz="1138">
              <a:solidFill>
                <a:srgbClr val="FFFFFF"/>
              </a:solidFill>
              <a:latin typeface="Arial"/>
            </a:endParaRPr>
          </a:p>
        </p:txBody>
      </p:sp>
      <p:sp>
        <p:nvSpPr>
          <p:cNvPr id="13" name="Rectangle 12">
            <a:extLst>
              <a:ext uri="{FF2B5EF4-FFF2-40B4-BE49-F238E27FC236}">
                <a16:creationId xmlns:a16="http://schemas.microsoft.com/office/drawing/2014/main" id="{A7C05872-4D15-4F8B-815E-0715CFC5ABA5}"/>
              </a:ext>
            </a:extLst>
          </p:cNvPr>
          <p:cNvSpPr/>
          <p:nvPr/>
        </p:nvSpPr>
        <p:spPr>
          <a:xfrm>
            <a:off x="1235301" y="3862389"/>
            <a:ext cx="3935858" cy="212243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buClrTx/>
            </a:pPr>
            <a:endParaRPr lang="en-US" sz="2600" b="1" kern="1200" dirty="0">
              <a:solidFill>
                <a:prstClr val="black"/>
              </a:solidFill>
              <a:latin typeface="Calibri" panose="020F0502020204030204"/>
            </a:endParaRPr>
          </a:p>
          <a:p>
            <a:pPr algn="ctr" defTabSz="742950">
              <a:buClrTx/>
            </a:pPr>
            <a:r>
              <a:rPr lang="en-US" sz="2600" b="1" kern="1200" dirty="0">
                <a:solidFill>
                  <a:prstClr val="black"/>
                </a:solidFill>
                <a:latin typeface="Calibri" panose="020F0502020204030204"/>
              </a:rPr>
              <a:t>To register:</a:t>
            </a:r>
            <a:endParaRPr lang="en-US" sz="2600" b="1" kern="1200" dirty="0">
              <a:solidFill>
                <a:prstClr val="black"/>
              </a:solidFill>
              <a:latin typeface="Calibri" panose="020F0502020204030204"/>
              <a:hlinkClick r:id="rId3">
                <a:extLst>
                  <a:ext uri="{A12FA001-AC4F-418D-AE19-62706E023703}">
                    <ahyp:hlinkClr xmlns:ahyp="http://schemas.microsoft.com/office/drawing/2018/hyperlinkcolor" val="tx"/>
                  </a:ext>
                </a:extLst>
              </a:hlinkClick>
            </a:endParaRPr>
          </a:p>
          <a:p>
            <a:pPr algn="ctr" defTabSz="742950">
              <a:buClrTx/>
            </a:pPr>
            <a:r>
              <a:rPr lang="en-US" sz="2600" b="1" kern="1200" dirty="0">
                <a:solidFill>
                  <a:prstClr val="black"/>
                </a:solidFill>
                <a:latin typeface="Calibri" panose="020F0502020204030204"/>
                <a:hlinkClick r:id="rId3">
                  <a:extLst>
                    <a:ext uri="{A12FA001-AC4F-418D-AE19-62706E023703}">
                      <ahyp:hlinkClr xmlns:ahyp="http://schemas.microsoft.com/office/drawing/2018/hyperlinkcolor" val="tx"/>
                    </a:ext>
                  </a:extLst>
                </a:hlinkClick>
              </a:rPr>
              <a:t>www.texasesf.org</a:t>
            </a:r>
            <a:endParaRPr lang="en-US" sz="2600" b="1" kern="1200" dirty="0">
              <a:solidFill>
                <a:prstClr val="black"/>
              </a:solidFill>
              <a:latin typeface="Calibri" panose="020F0502020204030204"/>
            </a:endParaRPr>
          </a:p>
          <a:p>
            <a:pPr algn="ctr" defTabSz="742950">
              <a:buClrTx/>
            </a:pPr>
            <a:r>
              <a:rPr lang="en-US" sz="2600" b="1" kern="1200" dirty="0">
                <a:solidFill>
                  <a:prstClr val="black"/>
                </a:solidFill>
                <a:latin typeface="Calibri" panose="020F0502020204030204"/>
              </a:rPr>
              <a:t>or </a:t>
            </a:r>
          </a:p>
          <a:p>
            <a:pPr algn="ctr" defTabSz="742950">
              <a:buClrTx/>
            </a:pPr>
            <a:r>
              <a:rPr lang="en-US" sz="2600" b="1" kern="1200" dirty="0">
                <a:solidFill>
                  <a:prstClr val="black"/>
                </a:solidFill>
                <a:latin typeface="Calibri" panose="020F0502020204030204"/>
              </a:rPr>
              <a:t>Contact your local ESC</a:t>
            </a:r>
          </a:p>
          <a:p>
            <a:pPr algn="ctr" defTabSz="742950">
              <a:buClrTx/>
            </a:pPr>
            <a:endParaRPr lang="en-US" sz="2600" b="1" kern="1200" dirty="0">
              <a:solidFill>
                <a:prstClr val="black"/>
              </a:solidFill>
              <a:latin typeface="Calibri" panose="020F0502020204030204"/>
            </a:endParaRPr>
          </a:p>
        </p:txBody>
      </p:sp>
    </p:spTree>
    <p:extLst>
      <p:ext uri="{BB962C8B-B14F-4D97-AF65-F5344CB8AC3E}">
        <p14:creationId xmlns:p14="http://schemas.microsoft.com/office/powerpoint/2010/main" val="385586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6"/>
          <p:cNvSpPr txBox="1"/>
          <p:nvPr/>
        </p:nvSpPr>
        <p:spPr>
          <a:xfrm>
            <a:off x="371476" y="1788319"/>
            <a:ext cx="8890837" cy="3745706"/>
          </a:xfrm>
          <a:prstGeom prst="rect">
            <a:avLst/>
          </a:prstGeom>
          <a:noFill/>
          <a:ln>
            <a:noFill/>
          </a:ln>
        </p:spPr>
        <p:txBody>
          <a:bodyPr spcFirstLastPara="1" wrap="square" lIns="0" tIns="0" rIns="0" bIns="0" anchor="t" anchorCtr="0">
            <a:noAutofit/>
          </a:bodyPr>
          <a:lstStyle/>
          <a:p>
            <a:pPr marL="371475" indent="-371475" defTabSz="603647">
              <a:lnSpc>
                <a:spcPct val="90000"/>
              </a:lnSpc>
              <a:buClr>
                <a:srgbClr val="0070C0"/>
              </a:buClr>
              <a:buSzPct val="150000"/>
              <a:buFont typeface="Arial" panose="020B0604020202020204" pitchFamily="34" charset="0"/>
              <a:buChar char="•"/>
            </a:pPr>
            <a:r>
              <a:rPr lang="en-US" sz="2600" b="1" kern="1200" dirty="0">
                <a:solidFill>
                  <a:srgbClr val="5B9BD5"/>
                </a:solidFill>
                <a:latin typeface="Calibri" panose="020F0502020204030204"/>
              </a:rPr>
              <a:t>Strong School Leadership and Planning</a:t>
            </a:r>
            <a:endParaRPr sz="2600" b="1" kern="1200" dirty="0">
              <a:solidFill>
                <a:prstClr val="black"/>
              </a:solidFill>
              <a:latin typeface="Calibri" panose="020F0502020204030204"/>
              <a:ea typeface="+mn-ea"/>
            </a:endParaRPr>
          </a:p>
          <a:p>
            <a:pPr marL="371475" indent="-371475" defTabSz="603647">
              <a:lnSpc>
                <a:spcPct val="90000"/>
              </a:lnSpc>
              <a:spcBef>
                <a:spcPts val="132"/>
              </a:spcBef>
              <a:buClr>
                <a:srgbClr val="0070C0"/>
              </a:buClr>
              <a:buSzPct val="150000"/>
              <a:buFont typeface="Arial" panose="020B0604020202020204" pitchFamily="34" charset="0"/>
              <a:buChar char="•"/>
            </a:pPr>
            <a:endParaRPr sz="2600" b="1" i="1" kern="1200" dirty="0">
              <a:solidFill>
                <a:prstClr val="black"/>
              </a:solidFill>
              <a:latin typeface="Calibri" panose="020F0502020204030204"/>
            </a:endParaRPr>
          </a:p>
          <a:p>
            <a:pPr marL="371475" indent="-371475" defTabSz="603647">
              <a:lnSpc>
                <a:spcPct val="90000"/>
              </a:lnSpc>
              <a:spcBef>
                <a:spcPts val="132"/>
              </a:spcBef>
              <a:buClr>
                <a:srgbClr val="0070C0"/>
              </a:buClr>
              <a:buSzPct val="150000"/>
              <a:buFont typeface="Arial" panose="020B0604020202020204" pitchFamily="34" charset="0"/>
              <a:buChar char="•"/>
            </a:pPr>
            <a:r>
              <a:rPr lang="en-US" sz="2600" b="1" kern="1200" dirty="0">
                <a:solidFill>
                  <a:srgbClr val="5B9BD5"/>
                </a:solidFill>
                <a:latin typeface="Calibri" panose="020F0502020204030204"/>
              </a:rPr>
              <a:t>Effective, Well-Supported Teachers</a:t>
            </a:r>
            <a:endParaRPr sz="2600" b="1" kern="1200" dirty="0">
              <a:solidFill>
                <a:prstClr val="black"/>
              </a:solidFill>
              <a:latin typeface="Calibri" panose="020F0502020204030204"/>
              <a:ea typeface="+mn-ea"/>
            </a:endParaRPr>
          </a:p>
          <a:p>
            <a:pPr marL="371475" indent="-371475" defTabSz="603647">
              <a:lnSpc>
                <a:spcPct val="90000"/>
              </a:lnSpc>
              <a:spcBef>
                <a:spcPts val="132"/>
              </a:spcBef>
              <a:buClr>
                <a:srgbClr val="0070C0"/>
              </a:buClr>
              <a:buSzPct val="150000"/>
              <a:buFont typeface="Arial" panose="020B0604020202020204" pitchFamily="34" charset="0"/>
              <a:buChar char="•"/>
            </a:pPr>
            <a:endParaRPr sz="2600" b="1" kern="1200" dirty="0">
              <a:solidFill>
                <a:prstClr val="black"/>
              </a:solidFill>
              <a:latin typeface="Calibri" panose="020F0502020204030204"/>
            </a:endParaRPr>
          </a:p>
          <a:p>
            <a:pPr marL="371475" indent="-371475" defTabSz="603647">
              <a:lnSpc>
                <a:spcPct val="90000"/>
              </a:lnSpc>
              <a:spcBef>
                <a:spcPts val="132"/>
              </a:spcBef>
              <a:buClr>
                <a:srgbClr val="0070C0"/>
              </a:buClr>
              <a:buSzPct val="150000"/>
              <a:buFont typeface="Arial" panose="020B0604020202020204" pitchFamily="34" charset="0"/>
              <a:buChar char="•"/>
            </a:pPr>
            <a:r>
              <a:rPr lang="en-US" sz="2600" b="1" kern="1200" dirty="0">
                <a:solidFill>
                  <a:srgbClr val="5B9BD5"/>
                </a:solidFill>
                <a:latin typeface="Calibri" panose="020F0502020204030204"/>
              </a:rPr>
              <a:t>Positive School Culture</a:t>
            </a:r>
            <a:endParaRPr sz="2600" b="1" kern="1200" dirty="0">
              <a:solidFill>
                <a:prstClr val="black"/>
              </a:solidFill>
              <a:latin typeface="Calibri" panose="020F0502020204030204"/>
              <a:ea typeface="+mn-ea"/>
            </a:endParaRPr>
          </a:p>
          <a:p>
            <a:pPr marL="371475" indent="-371475" defTabSz="603647">
              <a:lnSpc>
                <a:spcPct val="90000"/>
              </a:lnSpc>
              <a:spcBef>
                <a:spcPts val="132"/>
              </a:spcBef>
              <a:buClr>
                <a:srgbClr val="0070C0"/>
              </a:buClr>
              <a:buSzPct val="150000"/>
              <a:buFont typeface="Arial" panose="020B0604020202020204" pitchFamily="34" charset="0"/>
              <a:buChar char="•"/>
            </a:pPr>
            <a:endParaRPr sz="2600" b="1" kern="1200" dirty="0">
              <a:solidFill>
                <a:prstClr val="black"/>
              </a:solidFill>
              <a:latin typeface="Calibri" panose="020F0502020204030204"/>
            </a:endParaRPr>
          </a:p>
          <a:p>
            <a:pPr marL="371475" indent="-371475" defTabSz="603647">
              <a:lnSpc>
                <a:spcPct val="90000"/>
              </a:lnSpc>
              <a:spcBef>
                <a:spcPts val="132"/>
              </a:spcBef>
              <a:buClr>
                <a:srgbClr val="0070C0"/>
              </a:buClr>
              <a:buSzPct val="150000"/>
              <a:buFont typeface="Arial" panose="020B0604020202020204" pitchFamily="34" charset="0"/>
              <a:buChar char="•"/>
            </a:pPr>
            <a:r>
              <a:rPr lang="en-US" sz="2600" b="1" kern="1200" dirty="0">
                <a:solidFill>
                  <a:srgbClr val="5B9BD5"/>
                </a:solidFill>
                <a:latin typeface="Calibri" panose="020F0502020204030204"/>
              </a:rPr>
              <a:t>High-Quality Curricular Resources</a:t>
            </a:r>
            <a:endParaRPr sz="2600" b="1" kern="1200" dirty="0">
              <a:solidFill>
                <a:prstClr val="black"/>
              </a:solidFill>
              <a:latin typeface="Calibri" panose="020F0502020204030204"/>
              <a:ea typeface="+mn-ea"/>
            </a:endParaRPr>
          </a:p>
          <a:p>
            <a:pPr marL="371475" indent="-371475" defTabSz="603647">
              <a:lnSpc>
                <a:spcPct val="90000"/>
              </a:lnSpc>
              <a:spcBef>
                <a:spcPts val="132"/>
              </a:spcBef>
              <a:buClr>
                <a:srgbClr val="0070C0"/>
              </a:buClr>
              <a:buSzPct val="150000"/>
              <a:buFont typeface="Arial" panose="020B0604020202020204" pitchFamily="34" charset="0"/>
              <a:buChar char="•"/>
            </a:pPr>
            <a:endParaRPr sz="2600" b="1" kern="1200" dirty="0">
              <a:solidFill>
                <a:prstClr val="black"/>
              </a:solidFill>
              <a:latin typeface="Calibri" panose="020F0502020204030204"/>
            </a:endParaRPr>
          </a:p>
          <a:p>
            <a:pPr marL="371475" indent="-371475" defTabSz="603647">
              <a:lnSpc>
                <a:spcPct val="90000"/>
              </a:lnSpc>
              <a:spcBef>
                <a:spcPts val="132"/>
              </a:spcBef>
              <a:buClr>
                <a:srgbClr val="0070C0"/>
              </a:buClr>
              <a:buSzPct val="150000"/>
              <a:buFont typeface="Arial" panose="020B0604020202020204" pitchFamily="34" charset="0"/>
              <a:buChar char="•"/>
            </a:pPr>
            <a:r>
              <a:rPr lang="en-US" sz="2600" b="1" kern="1200" dirty="0">
                <a:solidFill>
                  <a:srgbClr val="5B9BD5"/>
                </a:solidFill>
                <a:latin typeface="Calibri" panose="020F0502020204030204"/>
              </a:rPr>
              <a:t>Effective Instruction</a:t>
            </a:r>
            <a:endParaRPr sz="2600" b="1" kern="1200" dirty="0">
              <a:solidFill>
                <a:prstClr val="black"/>
              </a:solidFill>
              <a:latin typeface="Calibri" panose="020F0502020204030204"/>
              <a:ea typeface="+mn-ea"/>
            </a:endParaRPr>
          </a:p>
          <a:p>
            <a:pPr marL="232172" indent="-232172" defTabSz="603647">
              <a:lnSpc>
                <a:spcPct val="90000"/>
              </a:lnSpc>
              <a:spcBef>
                <a:spcPts val="132"/>
              </a:spcBef>
              <a:buClr>
                <a:srgbClr val="0070C0"/>
              </a:buClr>
              <a:buSzPct val="150000"/>
              <a:buFont typeface="Arial" panose="020B0604020202020204" pitchFamily="34" charset="0"/>
              <a:buChar char="•"/>
            </a:pPr>
            <a:endParaRPr sz="1300" kern="1200" dirty="0">
              <a:solidFill>
                <a:prstClr val="black"/>
              </a:solidFill>
              <a:latin typeface="Calibri" panose="020F0502020204030204"/>
            </a:endParaRPr>
          </a:p>
          <a:p>
            <a:pPr marL="232172" indent="-232172" defTabSz="603647">
              <a:lnSpc>
                <a:spcPct val="90000"/>
              </a:lnSpc>
              <a:spcBef>
                <a:spcPts val="132"/>
              </a:spcBef>
              <a:buClr>
                <a:srgbClr val="0070C0"/>
              </a:buClr>
              <a:buSzPct val="150000"/>
              <a:buFont typeface="Arial" panose="020B0604020202020204" pitchFamily="34" charset="0"/>
              <a:buChar char="•"/>
            </a:pPr>
            <a:endParaRPr sz="1300" kern="1200" dirty="0">
              <a:solidFill>
                <a:prstClr val="black"/>
              </a:solidFill>
              <a:latin typeface="Calibri" panose="020F0502020204030204"/>
            </a:endParaRPr>
          </a:p>
        </p:txBody>
      </p:sp>
      <p:sp>
        <p:nvSpPr>
          <p:cNvPr id="4" name="Title 3"/>
          <p:cNvSpPr>
            <a:spLocks noGrp="1"/>
          </p:cNvSpPr>
          <p:nvPr>
            <p:ph type="title"/>
          </p:nvPr>
        </p:nvSpPr>
        <p:spPr>
          <a:xfrm>
            <a:off x="1334530" y="0"/>
            <a:ext cx="8571470" cy="1052126"/>
          </a:xfrm>
        </p:spPr>
        <p:txBody>
          <a:bodyPr>
            <a:noAutofit/>
          </a:bodyPr>
          <a:lstStyle/>
          <a:p>
            <a:pPr algn="ctr"/>
            <a:r>
              <a:rPr lang="en-US" sz="3600" dirty="0">
                <a:solidFill>
                  <a:schemeClr val="tx1"/>
                </a:solidFill>
              </a:rPr>
              <a:t>Do you engage in continuous improvement efforts in these areas each year?</a:t>
            </a:r>
          </a:p>
        </p:txBody>
      </p:sp>
      <p:sp>
        <p:nvSpPr>
          <p:cNvPr id="5" name="Title 3">
            <a:extLst>
              <a:ext uri="{FF2B5EF4-FFF2-40B4-BE49-F238E27FC236}">
                <a16:creationId xmlns:a16="http://schemas.microsoft.com/office/drawing/2014/main" id="{8A002502-B79F-42F5-838A-068F5CF51E8F}"/>
              </a:ext>
            </a:extLst>
          </p:cNvPr>
          <p:cNvSpPr txBox="1">
            <a:spLocks/>
          </p:cNvSpPr>
          <p:nvPr/>
        </p:nvSpPr>
        <p:spPr>
          <a:xfrm>
            <a:off x="210302" y="5369329"/>
            <a:ext cx="9324222" cy="577042"/>
          </a:xfrm>
          <a:prstGeom prst="rect">
            <a:avLst/>
          </a:prstGeom>
        </p:spPr>
        <p:txBody>
          <a:bodyPr vert="horz" lIns="74295" tIns="37148" rIns="74295" bIns="37148" rtlCol="0" anchor="ctr">
            <a:noAutofit/>
          </a:bodyPr>
          <a:lstStyle>
            <a:lvl1pPr algn="l" defTabSz="742950" rtl="0" eaLnBrk="1" latinLnBrk="0" hangingPunct="1">
              <a:lnSpc>
                <a:spcPct val="90000"/>
              </a:lnSpc>
              <a:spcBef>
                <a:spcPct val="0"/>
              </a:spcBef>
              <a:buNone/>
              <a:defRPr sz="2925" b="1" kern="1200">
                <a:solidFill>
                  <a:srgbClr val="3C6EBE"/>
                </a:solidFill>
                <a:latin typeface="Calibri" panose="020F0502020204030204" pitchFamily="34" charset="0"/>
                <a:ea typeface="+mj-ea"/>
                <a:cs typeface="Calibri" panose="020F0502020204030204" pitchFamily="34" charset="0"/>
              </a:defRPr>
            </a:lvl1pPr>
          </a:lstStyle>
          <a:p>
            <a:pPr algn="ctr" defTabSz="603647">
              <a:buClrTx/>
            </a:pPr>
            <a:endParaRPr lang="en-US" sz="2275" dirty="0">
              <a:solidFill>
                <a:prstClr val="black"/>
              </a:solidFill>
            </a:endParaRPr>
          </a:p>
        </p:txBody>
      </p:sp>
    </p:spTree>
    <p:extLst>
      <p:ext uri="{BB962C8B-B14F-4D97-AF65-F5344CB8AC3E}">
        <p14:creationId xmlns:p14="http://schemas.microsoft.com/office/powerpoint/2010/main" val="293874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6"/>
          <p:cNvSpPr txBox="1"/>
          <p:nvPr/>
        </p:nvSpPr>
        <p:spPr>
          <a:xfrm>
            <a:off x="172995" y="1359243"/>
            <a:ext cx="9733005" cy="5254806"/>
          </a:xfrm>
          <a:prstGeom prst="rect">
            <a:avLst/>
          </a:prstGeom>
          <a:noFill/>
          <a:ln>
            <a:noFill/>
          </a:ln>
        </p:spPr>
        <p:txBody>
          <a:bodyPr spcFirstLastPara="1" wrap="square" lIns="0" tIns="0" rIns="0" bIns="0" anchor="t" anchorCtr="0">
            <a:noAutofit/>
          </a:bodyPr>
          <a:lstStyle/>
          <a:p>
            <a:pPr marL="188640" indent="-188640" defTabSz="603647">
              <a:lnSpc>
                <a:spcPct val="90000"/>
              </a:lnSpc>
              <a:buSzPts val="900"/>
              <a:buFont typeface="Noto Sans Symbols"/>
              <a:buChar char="❑"/>
            </a:pPr>
            <a:r>
              <a:rPr lang="en-US" sz="2400" b="1" i="1" kern="1200" dirty="0">
                <a:solidFill>
                  <a:prstClr val="black"/>
                </a:solidFill>
                <a:latin typeface="Calibri" panose="020F0502020204030204"/>
              </a:rPr>
              <a:t>Develop campus instructional leaders (principal, assistant principal, teacher leaders) with clear roles and responsibilities</a:t>
            </a:r>
            <a:endParaRPr sz="2400" b="1" kern="1200" dirty="0">
              <a:solidFill>
                <a:prstClr val="black"/>
              </a:solidFill>
              <a:latin typeface="Calibri" panose="020F0502020204030204"/>
            </a:endParaRPr>
          </a:p>
          <a:p>
            <a:pPr defTabSz="603647">
              <a:lnSpc>
                <a:spcPct val="90000"/>
              </a:lnSpc>
              <a:spcBef>
                <a:spcPts val="132"/>
              </a:spcBef>
              <a:buSzPts val="1100"/>
            </a:pPr>
            <a:endParaRPr sz="2400" b="1" i="1" kern="1200" dirty="0">
              <a:solidFill>
                <a:prstClr val="black"/>
              </a:solidFill>
              <a:latin typeface="Calibri" panose="020F0502020204030204"/>
            </a:endParaRPr>
          </a:p>
          <a:p>
            <a:pPr marL="188640" indent="-188640" defTabSz="603647">
              <a:lnSpc>
                <a:spcPct val="90000"/>
              </a:lnSpc>
              <a:spcBef>
                <a:spcPts val="132"/>
              </a:spcBef>
              <a:buSzPts val="1100"/>
              <a:buFont typeface="Noto Sans Symbols"/>
              <a:buChar char="❑"/>
            </a:pPr>
            <a:r>
              <a:rPr lang="en-US" sz="2400" b="1" i="1" kern="1200" dirty="0">
                <a:solidFill>
                  <a:prstClr val="black"/>
                </a:solidFill>
                <a:latin typeface="Calibri" panose="020F0502020204030204"/>
              </a:rPr>
              <a:t>Recruit, select, assign, induct, and retain a full staff of highly qualified educators</a:t>
            </a:r>
            <a:endParaRPr sz="2400" b="1" kern="1200" dirty="0">
              <a:solidFill>
                <a:prstClr val="black"/>
              </a:solidFill>
              <a:latin typeface="Calibri" panose="020F0502020204030204"/>
            </a:endParaRPr>
          </a:p>
          <a:p>
            <a:pPr defTabSz="603647">
              <a:lnSpc>
                <a:spcPct val="90000"/>
              </a:lnSpc>
              <a:spcBef>
                <a:spcPts val="132"/>
              </a:spcBef>
              <a:buSzPts val="1100"/>
            </a:pPr>
            <a:endParaRPr sz="2400" b="1" kern="1200" dirty="0">
              <a:solidFill>
                <a:prstClr val="black"/>
              </a:solidFill>
              <a:latin typeface="Calibri" panose="020F0502020204030204"/>
            </a:endParaRPr>
          </a:p>
          <a:p>
            <a:pPr marL="188640" indent="-188640" defTabSz="603647">
              <a:lnSpc>
                <a:spcPct val="90000"/>
              </a:lnSpc>
              <a:spcBef>
                <a:spcPts val="132"/>
              </a:spcBef>
              <a:buSzPts val="1100"/>
              <a:buFont typeface="Noto Sans Symbols"/>
              <a:buChar char="❑"/>
            </a:pPr>
            <a:r>
              <a:rPr lang="en-US" sz="2400" b="1" i="1" kern="1200" dirty="0">
                <a:solidFill>
                  <a:prstClr val="black"/>
                </a:solidFill>
                <a:latin typeface="Calibri" panose="020F0502020204030204"/>
              </a:rPr>
              <a:t>Compelling and aligned vision, mission, goals, values focused on a safe environment and high expectations</a:t>
            </a:r>
          </a:p>
          <a:p>
            <a:pPr marL="188640" indent="-188640" defTabSz="603647">
              <a:lnSpc>
                <a:spcPct val="90000"/>
              </a:lnSpc>
              <a:spcBef>
                <a:spcPts val="132"/>
              </a:spcBef>
              <a:buSzPts val="1100"/>
              <a:buFont typeface="Noto Sans Symbols"/>
              <a:buChar char="❑"/>
            </a:pPr>
            <a:endParaRPr sz="2400" b="1" kern="1200" dirty="0">
              <a:solidFill>
                <a:prstClr val="black"/>
              </a:solidFill>
              <a:latin typeface="Calibri" panose="020F0502020204030204"/>
            </a:endParaRPr>
          </a:p>
          <a:p>
            <a:pPr marL="188640" indent="-188640" defTabSz="603647">
              <a:lnSpc>
                <a:spcPct val="90000"/>
              </a:lnSpc>
              <a:spcBef>
                <a:spcPts val="132"/>
              </a:spcBef>
              <a:buSzPts val="1100"/>
              <a:buFont typeface="Noto Sans Symbols"/>
              <a:buChar char="❑"/>
            </a:pPr>
            <a:r>
              <a:rPr lang="en-US" sz="2400" b="1" i="1" kern="1200" dirty="0">
                <a:solidFill>
                  <a:prstClr val="black"/>
                </a:solidFill>
                <a:latin typeface="Calibri" panose="020F0502020204030204"/>
              </a:rPr>
              <a:t>Curriculum and assessments aligned to TEKS with a year-long scope and sequence</a:t>
            </a:r>
            <a:endParaRPr lang="en-US" sz="2400" b="1" kern="1200" dirty="0">
              <a:solidFill>
                <a:prstClr val="black"/>
              </a:solidFill>
              <a:latin typeface="Calibri" panose="020F0502020204030204"/>
            </a:endParaRPr>
          </a:p>
          <a:p>
            <a:pPr defTabSz="603647">
              <a:lnSpc>
                <a:spcPct val="90000"/>
              </a:lnSpc>
              <a:spcBef>
                <a:spcPts val="132"/>
              </a:spcBef>
              <a:buSzPts val="1100"/>
            </a:pPr>
            <a:endParaRPr sz="2400" b="1" kern="1200" dirty="0">
              <a:solidFill>
                <a:prstClr val="black"/>
              </a:solidFill>
              <a:latin typeface="Calibri" panose="020F0502020204030204"/>
            </a:endParaRPr>
          </a:p>
          <a:p>
            <a:pPr marL="188640" indent="-188640" defTabSz="603647">
              <a:lnSpc>
                <a:spcPct val="90000"/>
              </a:lnSpc>
              <a:spcBef>
                <a:spcPts val="132"/>
              </a:spcBef>
              <a:buSzPts val="1100"/>
              <a:buFont typeface="Noto Sans Symbols"/>
              <a:buChar char="❑"/>
            </a:pPr>
            <a:r>
              <a:rPr lang="en-US" sz="2400" b="1" i="1" kern="1200" dirty="0">
                <a:solidFill>
                  <a:prstClr val="black"/>
                </a:solidFill>
                <a:latin typeface="Calibri" panose="020F0502020204030204"/>
              </a:rPr>
              <a:t>Objective-driven daily lesson plans with formative assessments</a:t>
            </a:r>
          </a:p>
          <a:p>
            <a:pPr marL="188640" indent="-188640" defTabSz="603647">
              <a:lnSpc>
                <a:spcPct val="90000"/>
              </a:lnSpc>
              <a:spcBef>
                <a:spcPts val="132"/>
              </a:spcBef>
              <a:buSzPts val="1100"/>
              <a:buFont typeface="Noto Sans Symbols"/>
              <a:buChar char="❑"/>
            </a:pPr>
            <a:endParaRPr sz="2400" b="1" kern="1200" dirty="0">
              <a:solidFill>
                <a:prstClr val="black"/>
              </a:solidFill>
              <a:latin typeface="Calibri" panose="020F0502020204030204"/>
            </a:endParaRPr>
          </a:p>
          <a:p>
            <a:pPr marL="188640" indent="-188640" defTabSz="603647">
              <a:lnSpc>
                <a:spcPct val="90000"/>
              </a:lnSpc>
              <a:spcBef>
                <a:spcPts val="132"/>
              </a:spcBef>
              <a:buSzPts val="1100"/>
              <a:buFont typeface="Noto Sans Symbols"/>
              <a:buChar char="❑"/>
            </a:pPr>
            <a:r>
              <a:rPr lang="en-US" sz="2400" b="1" i="1" kern="1200" dirty="0">
                <a:solidFill>
                  <a:prstClr val="black"/>
                </a:solidFill>
                <a:latin typeface="Calibri" panose="020F0502020204030204"/>
              </a:rPr>
              <a:t>Data-driven instruction</a:t>
            </a:r>
            <a:endParaRPr sz="2400" b="1" kern="1200" dirty="0">
              <a:solidFill>
                <a:prstClr val="black"/>
              </a:solidFill>
              <a:latin typeface="Calibri" panose="020F0502020204030204"/>
            </a:endParaRPr>
          </a:p>
          <a:p>
            <a:pPr defTabSz="603647">
              <a:lnSpc>
                <a:spcPct val="90000"/>
              </a:lnSpc>
              <a:spcBef>
                <a:spcPts val="132"/>
              </a:spcBef>
              <a:buSzPts val="900"/>
            </a:pPr>
            <a:endParaRPr sz="2400" b="1" kern="1200" dirty="0">
              <a:solidFill>
                <a:prstClr val="black"/>
              </a:solidFill>
              <a:latin typeface="Calibri" panose="020F0502020204030204"/>
            </a:endParaRPr>
          </a:p>
          <a:p>
            <a:pPr defTabSz="603647">
              <a:lnSpc>
                <a:spcPct val="90000"/>
              </a:lnSpc>
              <a:spcBef>
                <a:spcPts val="132"/>
              </a:spcBef>
              <a:buSzPts val="900"/>
            </a:pPr>
            <a:endParaRPr sz="2400" b="1" kern="1200" dirty="0">
              <a:solidFill>
                <a:prstClr val="black"/>
              </a:solidFill>
              <a:latin typeface="Calibri" panose="020F0502020204030204"/>
            </a:endParaRPr>
          </a:p>
        </p:txBody>
      </p:sp>
      <p:sp>
        <p:nvSpPr>
          <p:cNvPr id="4" name="Title 3"/>
          <p:cNvSpPr>
            <a:spLocks noGrp="1"/>
          </p:cNvSpPr>
          <p:nvPr>
            <p:ph type="title"/>
          </p:nvPr>
        </p:nvSpPr>
        <p:spPr/>
        <p:txBody>
          <a:bodyPr>
            <a:normAutofit/>
          </a:bodyPr>
          <a:lstStyle/>
          <a:p>
            <a:r>
              <a:rPr lang="en-US" sz="3600" dirty="0">
                <a:solidFill>
                  <a:schemeClr val="tx1"/>
                </a:solidFill>
              </a:rPr>
              <a:t>Common Best Practices</a:t>
            </a:r>
          </a:p>
        </p:txBody>
      </p:sp>
    </p:spTree>
    <p:extLst>
      <p:ext uri="{BB962C8B-B14F-4D97-AF65-F5344CB8AC3E}">
        <p14:creationId xmlns:p14="http://schemas.microsoft.com/office/powerpoint/2010/main" val="210872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828CA9-BD0B-47F7-AF26-3F3361BB761E}"/>
              </a:ext>
            </a:extLst>
          </p:cNvPr>
          <p:cNvSpPr>
            <a:spLocks noGrp="1"/>
          </p:cNvSpPr>
          <p:nvPr>
            <p:ph type="title"/>
          </p:nvPr>
        </p:nvSpPr>
        <p:spPr/>
        <p:txBody>
          <a:bodyPr>
            <a:normAutofit/>
          </a:bodyPr>
          <a:lstStyle/>
          <a:p>
            <a:r>
              <a:rPr lang="en-US" sz="4000" dirty="0">
                <a:solidFill>
                  <a:schemeClr val="tx1"/>
                </a:solidFill>
              </a:rPr>
              <a:t>A Collaborative Partnership</a:t>
            </a:r>
          </a:p>
        </p:txBody>
      </p:sp>
      <p:sp>
        <p:nvSpPr>
          <p:cNvPr id="4" name="Slide Number Placeholder 3">
            <a:extLst>
              <a:ext uri="{FF2B5EF4-FFF2-40B4-BE49-F238E27FC236}">
                <a16:creationId xmlns:a16="http://schemas.microsoft.com/office/drawing/2014/main" id="{C9AB5ED9-5309-414F-BF9E-8623ED3D0607}"/>
              </a:ext>
            </a:extLst>
          </p:cNvPr>
          <p:cNvSpPr>
            <a:spLocks noGrp="1"/>
          </p:cNvSpPr>
          <p:nvPr>
            <p:ph type="sldNum" sz="quarter" idx="12"/>
          </p:nvPr>
        </p:nvSpPr>
        <p:spPr/>
        <p:txBody>
          <a:bodyPr/>
          <a:lstStyle/>
          <a:p>
            <a:fld id="{0088AB57-2DBE-44A3-AE96-942C49E954BF}" type="slidenum">
              <a:rPr lang="en-US" smtClean="0"/>
              <a:t>3</a:t>
            </a:fld>
            <a:endParaRPr lang="en-US"/>
          </a:p>
        </p:txBody>
      </p:sp>
      <p:pic>
        <p:nvPicPr>
          <p:cNvPr id="3" name="Picture 2">
            <a:extLst>
              <a:ext uri="{FF2B5EF4-FFF2-40B4-BE49-F238E27FC236}">
                <a16:creationId xmlns:a16="http://schemas.microsoft.com/office/drawing/2014/main" id="{1888E353-9340-4AF7-A935-920FBB654F2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745" b="-745"/>
          <a:stretch/>
        </p:blipFill>
        <p:spPr>
          <a:xfrm>
            <a:off x="1611577" y="2133565"/>
            <a:ext cx="6257544" cy="3526536"/>
          </a:xfrm>
          <a:prstGeom prst="rect">
            <a:avLst/>
          </a:prstGeom>
        </p:spPr>
      </p:pic>
      <p:sp>
        <p:nvSpPr>
          <p:cNvPr id="10" name="TextBox 9">
            <a:extLst>
              <a:ext uri="{FF2B5EF4-FFF2-40B4-BE49-F238E27FC236}">
                <a16:creationId xmlns:a16="http://schemas.microsoft.com/office/drawing/2014/main" id="{CD5A3801-DBB5-4853-9838-C4FA520F6740}"/>
              </a:ext>
            </a:extLst>
          </p:cNvPr>
          <p:cNvSpPr txBox="1"/>
          <p:nvPr/>
        </p:nvSpPr>
        <p:spPr>
          <a:xfrm rot="20310112">
            <a:off x="161406" y="1902732"/>
            <a:ext cx="2530549" cy="461665"/>
          </a:xfrm>
          <a:prstGeom prst="rect">
            <a:avLst/>
          </a:prstGeom>
          <a:noFill/>
        </p:spPr>
        <p:txBody>
          <a:bodyPr wrap="square" rtlCol="0">
            <a:spAutoFit/>
          </a:bodyPr>
          <a:lstStyle/>
          <a:p>
            <a:pPr algn="ctr"/>
            <a:r>
              <a:rPr lang="en-US" sz="2400" dirty="0">
                <a:latin typeface="Arial Black" panose="020B0A04020102020204" pitchFamily="34" charset="0"/>
              </a:rPr>
              <a:t>TEA + ESCs</a:t>
            </a:r>
          </a:p>
        </p:txBody>
      </p:sp>
      <p:sp>
        <p:nvSpPr>
          <p:cNvPr id="11" name="TextBox 10">
            <a:extLst>
              <a:ext uri="{FF2B5EF4-FFF2-40B4-BE49-F238E27FC236}">
                <a16:creationId xmlns:a16="http://schemas.microsoft.com/office/drawing/2014/main" id="{8BF2F54A-C33A-4C87-A019-16E3E9C4D20F}"/>
              </a:ext>
            </a:extLst>
          </p:cNvPr>
          <p:cNvSpPr txBox="1"/>
          <p:nvPr/>
        </p:nvSpPr>
        <p:spPr>
          <a:xfrm rot="1233482">
            <a:off x="6423777" y="1947945"/>
            <a:ext cx="2890689" cy="461665"/>
          </a:xfrm>
          <a:prstGeom prst="rect">
            <a:avLst/>
          </a:prstGeom>
          <a:noFill/>
        </p:spPr>
        <p:txBody>
          <a:bodyPr wrap="square" rtlCol="0">
            <a:spAutoFit/>
          </a:bodyPr>
          <a:lstStyle/>
          <a:p>
            <a:pPr algn="ctr"/>
            <a:r>
              <a:rPr lang="en-US" sz="2400" dirty="0">
                <a:latin typeface="Arial Black" panose="020B0A04020102020204" pitchFamily="34" charset="0"/>
              </a:rPr>
              <a:t>ESCs + Districts</a:t>
            </a:r>
          </a:p>
        </p:txBody>
      </p:sp>
      <p:sp>
        <p:nvSpPr>
          <p:cNvPr id="12" name="TextBox 11">
            <a:extLst>
              <a:ext uri="{FF2B5EF4-FFF2-40B4-BE49-F238E27FC236}">
                <a16:creationId xmlns:a16="http://schemas.microsoft.com/office/drawing/2014/main" id="{F31A64AC-83BB-4EF8-8563-1917E0B5D42A}"/>
              </a:ext>
            </a:extLst>
          </p:cNvPr>
          <p:cNvSpPr txBox="1"/>
          <p:nvPr/>
        </p:nvSpPr>
        <p:spPr>
          <a:xfrm>
            <a:off x="2767123" y="5876897"/>
            <a:ext cx="3946452" cy="461665"/>
          </a:xfrm>
          <a:prstGeom prst="rect">
            <a:avLst/>
          </a:prstGeom>
          <a:noFill/>
        </p:spPr>
        <p:txBody>
          <a:bodyPr wrap="square" rtlCol="0">
            <a:spAutoFit/>
          </a:bodyPr>
          <a:lstStyle/>
          <a:p>
            <a:pPr algn="ctr"/>
            <a:r>
              <a:rPr lang="en-US" sz="2400" dirty="0">
                <a:latin typeface="Arial Black" panose="020B0A04020102020204" pitchFamily="34" charset="0"/>
              </a:rPr>
              <a:t>Districts + Campuses</a:t>
            </a:r>
          </a:p>
        </p:txBody>
      </p:sp>
    </p:spTree>
    <p:extLst>
      <p:ext uri="{BB962C8B-B14F-4D97-AF65-F5344CB8AC3E}">
        <p14:creationId xmlns:p14="http://schemas.microsoft.com/office/powerpoint/2010/main" val="275669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CA3D-7E1B-4394-A6E7-6530D437FF10}"/>
              </a:ext>
            </a:extLst>
          </p:cNvPr>
          <p:cNvSpPr>
            <a:spLocks noGrp="1"/>
          </p:cNvSpPr>
          <p:nvPr>
            <p:ph type="title"/>
          </p:nvPr>
        </p:nvSpPr>
        <p:spPr/>
        <p:txBody>
          <a:bodyPr/>
          <a:lstStyle/>
          <a:p>
            <a:r>
              <a:rPr lang="en-US" sz="3200" dirty="0"/>
              <a:t>Strategic and Sustainable Improvement</a:t>
            </a:r>
          </a:p>
        </p:txBody>
      </p:sp>
      <p:sp>
        <p:nvSpPr>
          <p:cNvPr id="3" name="Text Placeholder 2">
            <a:extLst>
              <a:ext uri="{FF2B5EF4-FFF2-40B4-BE49-F238E27FC236}">
                <a16:creationId xmlns:a16="http://schemas.microsoft.com/office/drawing/2014/main" id="{EF6AA0B0-A9E3-463D-ACF0-EC20AB28D47F}"/>
              </a:ext>
            </a:extLst>
          </p:cNvPr>
          <p:cNvSpPr>
            <a:spLocks noGrp="1"/>
          </p:cNvSpPr>
          <p:nvPr>
            <p:ph type="body" idx="1"/>
          </p:nvPr>
        </p:nvSpPr>
        <p:spPr>
          <a:xfrm>
            <a:off x="316738" y="1260390"/>
            <a:ext cx="9346246" cy="5435610"/>
          </a:xfrm>
        </p:spPr>
        <p:txBody>
          <a:bodyPr/>
          <a:lstStyle/>
          <a:p>
            <a:r>
              <a:rPr lang="en-US" sz="2800" dirty="0"/>
              <a:t>Feedback to TEA highlighted moves away from focusing on:</a:t>
            </a:r>
          </a:p>
          <a:p>
            <a:endParaRPr lang="en-US" sz="2800" dirty="0"/>
          </a:p>
          <a:p>
            <a:r>
              <a:rPr lang="en-US" sz="2800" dirty="0">
                <a:solidFill>
                  <a:schemeClr val="bg2"/>
                </a:solidFill>
              </a:rPr>
              <a:t>Products                                 Practices</a:t>
            </a:r>
          </a:p>
          <a:p>
            <a:endParaRPr lang="en-US" sz="2800" dirty="0">
              <a:solidFill>
                <a:schemeClr val="bg2"/>
              </a:solidFill>
            </a:endParaRPr>
          </a:p>
          <a:p>
            <a:endParaRPr lang="en-US" sz="2800" dirty="0">
              <a:solidFill>
                <a:schemeClr val="bg2"/>
              </a:solidFill>
            </a:endParaRPr>
          </a:p>
          <a:p>
            <a:r>
              <a:rPr lang="en-US" sz="2800" dirty="0">
                <a:solidFill>
                  <a:schemeClr val="bg2"/>
                </a:solidFill>
              </a:rPr>
              <a:t>Quick fixes                             Long-term solutions</a:t>
            </a:r>
          </a:p>
          <a:p>
            <a:pPr algn="ctr"/>
            <a:endParaRPr lang="en-US" sz="2800" dirty="0">
              <a:solidFill>
                <a:schemeClr val="bg2"/>
              </a:solidFill>
            </a:endParaRPr>
          </a:p>
          <a:p>
            <a:r>
              <a:rPr lang="en-US" sz="2800" dirty="0">
                <a:solidFill>
                  <a:schemeClr val="bg2"/>
                </a:solidFill>
              </a:rPr>
              <a:t>   </a:t>
            </a:r>
          </a:p>
          <a:p>
            <a:r>
              <a:rPr lang="en-US" sz="2800" dirty="0">
                <a:solidFill>
                  <a:schemeClr val="bg2"/>
                </a:solidFill>
              </a:rPr>
              <a:t>Isolated acts of                      Integrated strategy </a:t>
            </a:r>
          </a:p>
          <a:p>
            <a:r>
              <a:rPr lang="en-US" sz="2800" dirty="0">
                <a:solidFill>
                  <a:schemeClr val="bg2"/>
                </a:solidFill>
              </a:rPr>
              <a:t>improvement</a:t>
            </a:r>
          </a:p>
          <a:p>
            <a:endParaRPr lang="en-US" sz="2800" dirty="0"/>
          </a:p>
        </p:txBody>
      </p:sp>
      <p:sp>
        <p:nvSpPr>
          <p:cNvPr id="4" name="Arrow: Right 3">
            <a:extLst>
              <a:ext uri="{FF2B5EF4-FFF2-40B4-BE49-F238E27FC236}">
                <a16:creationId xmlns:a16="http://schemas.microsoft.com/office/drawing/2014/main" id="{DEF37A41-FAC4-4790-BB23-4CD84F01C003}"/>
              </a:ext>
            </a:extLst>
          </p:cNvPr>
          <p:cNvSpPr/>
          <p:nvPr/>
        </p:nvSpPr>
        <p:spPr>
          <a:xfrm>
            <a:off x="3830506" y="26794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278DE4C8-A3B9-439D-8547-B5C58924996B}"/>
              </a:ext>
            </a:extLst>
          </p:cNvPr>
          <p:cNvSpPr/>
          <p:nvPr/>
        </p:nvSpPr>
        <p:spPr>
          <a:xfrm>
            <a:off x="3830506" y="54018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68CA950-711E-4224-8D6B-6AA06C9DEBE0}"/>
              </a:ext>
            </a:extLst>
          </p:cNvPr>
          <p:cNvSpPr/>
          <p:nvPr/>
        </p:nvSpPr>
        <p:spPr>
          <a:xfrm>
            <a:off x="3830506" y="40406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46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1000"/>
                                        <p:tgtEl>
                                          <p:spTgt spid="3">
                                            <p:txEl>
                                              <p:pRg st="9" end="9"/>
                                            </p:txEl>
                                          </p:spTgt>
                                        </p:tgtEl>
                                      </p:cBhvr>
                                    </p:animEffect>
                                    <p:anim calcmode="lin" valueType="num">
                                      <p:cBhvr>
                                        <p:cTn id="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F4DF-7DE5-4540-91B5-C32A37D521C3}"/>
              </a:ext>
            </a:extLst>
          </p:cNvPr>
          <p:cNvSpPr>
            <a:spLocks noGrp="1"/>
          </p:cNvSpPr>
          <p:nvPr>
            <p:ph type="title"/>
          </p:nvPr>
        </p:nvSpPr>
        <p:spPr>
          <a:xfrm>
            <a:off x="1595159" y="377166"/>
            <a:ext cx="8009319" cy="765341"/>
          </a:xfrm>
        </p:spPr>
        <p:txBody>
          <a:bodyPr>
            <a:normAutofit fontScale="90000"/>
          </a:bodyPr>
          <a:lstStyle/>
          <a:p>
            <a:r>
              <a:rPr lang="en-US" b="0" dirty="0"/>
              <a:t>The Effective Schools Framework aims to address gaps in the previous state framework</a:t>
            </a:r>
          </a:p>
        </p:txBody>
      </p:sp>
      <p:graphicFrame>
        <p:nvGraphicFramePr>
          <p:cNvPr id="5" name="Diagram 4">
            <a:extLst>
              <a:ext uri="{FF2B5EF4-FFF2-40B4-BE49-F238E27FC236}">
                <a16:creationId xmlns:a16="http://schemas.microsoft.com/office/drawing/2014/main" id="{84A2F830-0B0D-4675-B537-BE80CA29331C}"/>
              </a:ext>
            </a:extLst>
          </p:cNvPr>
          <p:cNvGraphicFramePr/>
          <p:nvPr>
            <p:extLst>
              <p:ext uri="{D42A27DB-BD31-4B8C-83A1-F6EECF244321}">
                <p14:modId xmlns:p14="http://schemas.microsoft.com/office/powerpoint/2010/main" val="3115048338"/>
              </p:ext>
            </p:extLst>
          </p:nvPr>
        </p:nvGraphicFramePr>
        <p:xfrm>
          <a:off x="518985" y="1164734"/>
          <a:ext cx="8532326" cy="531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Arrow: Right 9">
            <a:extLst>
              <a:ext uri="{FF2B5EF4-FFF2-40B4-BE49-F238E27FC236}">
                <a16:creationId xmlns:a16="http://schemas.microsoft.com/office/drawing/2014/main" id="{3894658F-F167-443B-98BA-31178915BD86}"/>
              </a:ext>
            </a:extLst>
          </p:cNvPr>
          <p:cNvSpPr/>
          <p:nvPr/>
        </p:nvSpPr>
        <p:spPr>
          <a:xfrm>
            <a:off x="4993265" y="2871410"/>
            <a:ext cx="382401" cy="655545"/>
          </a:xfrm>
          <a:prstGeom prst="rightArrow">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73125" bIns="73125" rtlCol="0" anchor="ctr" anchorCtr="0"/>
          <a:lstStyle/>
          <a:p>
            <a:pPr algn="ctr"/>
            <a:endParaRPr lang="en-US" sz="1138" dirty="0" err="1">
              <a:solidFill>
                <a:schemeClr val="tx1"/>
              </a:solidFill>
            </a:endParaRPr>
          </a:p>
        </p:txBody>
      </p:sp>
      <p:sp>
        <p:nvSpPr>
          <p:cNvPr id="13" name="Arrow: Right 12">
            <a:extLst>
              <a:ext uri="{FF2B5EF4-FFF2-40B4-BE49-F238E27FC236}">
                <a16:creationId xmlns:a16="http://schemas.microsoft.com/office/drawing/2014/main" id="{C9903135-0306-4A86-BE9A-C30A8F77D492}"/>
              </a:ext>
            </a:extLst>
          </p:cNvPr>
          <p:cNvSpPr/>
          <p:nvPr/>
        </p:nvSpPr>
        <p:spPr>
          <a:xfrm>
            <a:off x="4993265" y="5037721"/>
            <a:ext cx="382401" cy="655545"/>
          </a:xfrm>
          <a:prstGeom prst="rightArrow">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73125" bIns="73125" rtlCol="0" anchor="ctr" anchorCtr="0"/>
          <a:lstStyle/>
          <a:p>
            <a:pPr algn="ctr"/>
            <a:endParaRPr lang="en-US" sz="1138" dirty="0" err="1">
              <a:solidFill>
                <a:schemeClr val="tx1"/>
              </a:solidFill>
            </a:endParaRPr>
          </a:p>
        </p:txBody>
      </p:sp>
      <p:sp>
        <p:nvSpPr>
          <p:cNvPr id="14" name="Arrow: Right 13">
            <a:extLst>
              <a:ext uri="{FF2B5EF4-FFF2-40B4-BE49-F238E27FC236}">
                <a16:creationId xmlns:a16="http://schemas.microsoft.com/office/drawing/2014/main" id="{A8410D0D-64E4-4BE0-98F4-67D6F0EB86BF}"/>
              </a:ext>
            </a:extLst>
          </p:cNvPr>
          <p:cNvSpPr/>
          <p:nvPr/>
        </p:nvSpPr>
        <p:spPr>
          <a:xfrm>
            <a:off x="4993265" y="3994815"/>
            <a:ext cx="382401" cy="626409"/>
          </a:xfrm>
          <a:prstGeom prst="rightArrow">
            <a:avLst/>
          </a:prstGeom>
          <a:solidFill>
            <a:srgbClr val="E2E2E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tIns="73125" bIns="73125" rtlCol="0" anchor="ctr" anchorCtr="0"/>
          <a:lstStyle/>
          <a:p>
            <a:pPr algn="ctr"/>
            <a:endParaRPr lang="en-US" sz="1138" dirty="0" err="1">
              <a:solidFill>
                <a:schemeClr val="tx1"/>
              </a:solidFill>
            </a:endParaRPr>
          </a:p>
        </p:txBody>
      </p:sp>
    </p:spTree>
    <p:extLst>
      <p:ext uri="{BB962C8B-B14F-4D97-AF65-F5344CB8AC3E}">
        <p14:creationId xmlns:p14="http://schemas.microsoft.com/office/powerpoint/2010/main" val="84724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1442720" y="175579"/>
            <a:ext cx="8048249" cy="696340"/>
          </a:xfrm>
          <a:prstGeom prst="rect">
            <a:avLst/>
          </a:prstGeom>
          <a:noFill/>
          <a:ln>
            <a:noFill/>
          </a:ln>
        </p:spPr>
        <p:txBody>
          <a:bodyPr spcFirstLastPara="1" vert="horz" wrap="square" lIns="0" tIns="37131" rIns="0" bIns="37131" rtlCol="0" anchor="b" anchorCtr="0">
            <a:noAutofit/>
          </a:bodyPr>
          <a:lstStyle/>
          <a:p>
            <a:r>
              <a:rPr lang="en-US" sz="3600" dirty="0">
                <a:solidFill>
                  <a:schemeClr val="dk1"/>
                </a:solidFill>
              </a:rPr>
              <a:t>A Common Vision of School Best Practices </a:t>
            </a:r>
            <a:endParaRPr sz="3600" dirty="0">
              <a:solidFill>
                <a:schemeClr val="tx1"/>
              </a:solidFill>
            </a:endParaRPr>
          </a:p>
        </p:txBody>
      </p:sp>
      <p:pic>
        <p:nvPicPr>
          <p:cNvPr id="5" name="Picture 4">
            <a:extLst>
              <a:ext uri="{FF2B5EF4-FFF2-40B4-BE49-F238E27FC236}">
                <a16:creationId xmlns:a16="http://schemas.microsoft.com/office/drawing/2014/main" id="{0EBBC35D-1E6D-4D9D-90F9-7483EAC29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02" y="1242933"/>
            <a:ext cx="5479450" cy="4827388"/>
          </a:xfrm>
          <a:prstGeom prst="rect">
            <a:avLst/>
          </a:prstGeom>
        </p:spPr>
      </p:pic>
      <p:sp>
        <p:nvSpPr>
          <p:cNvPr id="2" name="TextBox 1">
            <a:extLst>
              <a:ext uri="{FF2B5EF4-FFF2-40B4-BE49-F238E27FC236}">
                <a16:creationId xmlns:a16="http://schemas.microsoft.com/office/drawing/2014/main" id="{D72FE2F8-C669-4E6A-A92F-BE2123C06390}"/>
              </a:ext>
            </a:extLst>
          </p:cNvPr>
          <p:cNvSpPr txBox="1"/>
          <p:nvPr/>
        </p:nvSpPr>
        <p:spPr>
          <a:xfrm>
            <a:off x="0" y="5986082"/>
            <a:ext cx="9906000" cy="461665"/>
          </a:xfrm>
          <a:prstGeom prst="rect">
            <a:avLst/>
          </a:prstGeom>
          <a:noFill/>
        </p:spPr>
        <p:txBody>
          <a:bodyPr wrap="square" rtlCol="0">
            <a:spAutoFit/>
          </a:bodyPr>
          <a:lstStyle/>
          <a:p>
            <a:r>
              <a:rPr lang="en-US" sz="2400" b="1" dirty="0">
                <a:latin typeface="+mn-lt"/>
              </a:rPr>
              <a:t>Prioritized Levers &gt; District Commitments &gt; Essential Actions &gt; Key Practices</a:t>
            </a:r>
          </a:p>
        </p:txBody>
      </p:sp>
      <p:sp>
        <p:nvSpPr>
          <p:cNvPr id="6" name="Google Shape;825;p91">
            <a:extLst>
              <a:ext uri="{FF2B5EF4-FFF2-40B4-BE49-F238E27FC236}">
                <a16:creationId xmlns:a16="http://schemas.microsoft.com/office/drawing/2014/main" id="{360EFB1E-CC28-42AA-9FFE-007DDBF3531F}"/>
              </a:ext>
            </a:extLst>
          </p:cNvPr>
          <p:cNvSpPr txBox="1"/>
          <p:nvPr/>
        </p:nvSpPr>
        <p:spPr>
          <a:xfrm>
            <a:off x="5162569" y="2853045"/>
            <a:ext cx="4328400" cy="3133037"/>
          </a:xfrm>
          <a:prstGeom prst="rect">
            <a:avLst/>
          </a:prstGeom>
          <a:no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The levers work together as an integrated whole, centered around the instructional core. </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solidFill>
                <a:sysClr val="windowText" lastClr="000000"/>
              </a:solidFill>
              <a:latin typeface="+mn-lt"/>
              <a:ea typeface="Calibri"/>
              <a:cs typeface="Calibri"/>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mn-lt"/>
              <a:ea typeface="Calibri"/>
              <a:cs typeface="Calibri"/>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mn-lt"/>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6"/>
          <p:cNvSpPr txBox="1"/>
          <p:nvPr/>
        </p:nvSpPr>
        <p:spPr>
          <a:xfrm>
            <a:off x="296562" y="1334531"/>
            <a:ext cx="9609438" cy="5090984"/>
          </a:xfrm>
          <a:prstGeom prst="rect">
            <a:avLst/>
          </a:prstGeom>
          <a:noFill/>
          <a:ln>
            <a:noFill/>
          </a:ln>
        </p:spPr>
        <p:txBody>
          <a:bodyPr spcFirstLastPara="1" wrap="square" lIns="0" tIns="0" rIns="0" bIns="0" anchor="t" anchorCtr="0">
            <a:noAutofit/>
          </a:bodyPr>
          <a:lstStyle/>
          <a:p>
            <a:pPr defTabSz="742950">
              <a:lnSpc>
                <a:spcPct val="90000"/>
              </a:lnSpc>
              <a:buSzPts val="900"/>
            </a:pPr>
            <a:r>
              <a:rPr lang="en-US" sz="1500" b="1" kern="1200" dirty="0">
                <a:solidFill>
                  <a:srgbClr val="5B9BD5"/>
                </a:solidFill>
                <a:latin typeface="+mn-lt"/>
              </a:rPr>
              <a:t>Prioritized Lever 1: Strong School Leadership and Planning</a:t>
            </a:r>
            <a:endParaRPr sz="1500" kern="1200" dirty="0">
              <a:solidFill>
                <a:prstClr val="black"/>
              </a:solidFill>
              <a:latin typeface="+mn-lt"/>
              <a:ea typeface="+mn-ea"/>
              <a:cs typeface="+mn-cs"/>
            </a:endParaRPr>
          </a:p>
          <a:p>
            <a:pPr marL="232172" indent="-232172" defTabSz="742950">
              <a:lnSpc>
                <a:spcPct val="90000"/>
              </a:lnSpc>
              <a:buSzPts val="900"/>
              <a:buFont typeface="Noto Sans Symbols"/>
              <a:buChar char="❑"/>
            </a:pPr>
            <a:r>
              <a:rPr lang="en-US" sz="1500" i="1" kern="1200" dirty="0">
                <a:solidFill>
                  <a:prstClr val="black"/>
                </a:solidFill>
                <a:latin typeface="+mn-lt"/>
              </a:rPr>
              <a:t>Develop campus instructional leaders (principal, assistant principal, teacher leaders) with clear roles and responsibilities</a:t>
            </a:r>
            <a:endParaRPr sz="1500" kern="1200" dirty="0">
              <a:solidFill>
                <a:prstClr val="black"/>
              </a:solidFill>
              <a:latin typeface="+mn-lt"/>
            </a:endParaRPr>
          </a:p>
          <a:p>
            <a:pPr marL="232172" indent="-232172" defTabSz="742950">
              <a:lnSpc>
                <a:spcPct val="90000"/>
              </a:lnSpc>
              <a:buSzPts val="900"/>
              <a:buFont typeface="Noto Sans Symbols"/>
              <a:buChar char="❑"/>
            </a:pPr>
            <a:r>
              <a:rPr lang="en-US" sz="1500" i="1" kern="1200" dirty="0">
                <a:solidFill>
                  <a:prstClr val="black"/>
                </a:solidFill>
                <a:latin typeface="+mn-lt"/>
              </a:rPr>
              <a:t>Focused plan development and regular monitoring of implementation and outcomes</a:t>
            </a:r>
            <a:endParaRPr sz="1500" kern="1200" dirty="0">
              <a:solidFill>
                <a:prstClr val="black"/>
              </a:solidFill>
              <a:latin typeface="+mn-lt"/>
            </a:endParaRPr>
          </a:p>
          <a:p>
            <a:pPr defTabSz="742950">
              <a:lnSpc>
                <a:spcPct val="90000"/>
              </a:lnSpc>
              <a:spcBef>
                <a:spcPts val="163"/>
              </a:spcBef>
              <a:buSzPts val="1100"/>
            </a:pPr>
            <a:endParaRPr sz="1500" i="1" kern="1200" dirty="0">
              <a:solidFill>
                <a:prstClr val="black"/>
              </a:solidFill>
              <a:latin typeface="+mn-lt"/>
            </a:endParaRPr>
          </a:p>
          <a:p>
            <a:pPr defTabSz="742950">
              <a:lnSpc>
                <a:spcPct val="90000"/>
              </a:lnSpc>
              <a:spcBef>
                <a:spcPts val="163"/>
              </a:spcBef>
              <a:buSzPts val="1100"/>
            </a:pPr>
            <a:r>
              <a:rPr lang="en-US" sz="1500" b="1" kern="1200" dirty="0">
                <a:solidFill>
                  <a:srgbClr val="5B9BD5"/>
                </a:solidFill>
                <a:latin typeface="+mn-lt"/>
              </a:rPr>
              <a:t>Prioritized Lever 2: Effective, Well-Supported Teachers</a:t>
            </a:r>
            <a:endParaRPr sz="1500" kern="1200" dirty="0">
              <a:solidFill>
                <a:prstClr val="black"/>
              </a:solidFill>
              <a:latin typeface="+mn-lt"/>
              <a:ea typeface="+mn-ea"/>
              <a:cs typeface="+mn-cs"/>
            </a:endParaRPr>
          </a:p>
          <a:p>
            <a:pPr marL="232172" indent="-232172" defTabSz="742950">
              <a:lnSpc>
                <a:spcPct val="90000"/>
              </a:lnSpc>
              <a:spcBef>
                <a:spcPts val="163"/>
              </a:spcBef>
              <a:buSzPts val="1100"/>
              <a:buFont typeface="Noto Sans Symbols"/>
              <a:buChar char="❑"/>
            </a:pPr>
            <a:r>
              <a:rPr lang="en-US" sz="1500" i="1" kern="1200" dirty="0">
                <a:solidFill>
                  <a:prstClr val="black"/>
                </a:solidFill>
                <a:latin typeface="+mn-lt"/>
              </a:rPr>
              <a:t>Recruit, select, assign, induct, and retain a full staff of highly qualified educators</a:t>
            </a:r>
            <a:endParaRPr sz="1500" kern="1200" dirty="0">
              <a:solidFill>
                <a:prstClr val="black"/>
              </a:solidFill>
              <a:latin typeface="+mn-lt"/>
            </a:endParaRPr>
          </a:p>
          <a:p>
            <a:pPr marL="232172" indent="-232172" defTabSz="742950">
              <a:lnSpc>
                <a:spcPct val="90000"/>
              </a:lnSpc>
              <a:spcBef>
                <a:spcPts val="163"/>
              </a:spcBef>
              <a:buSzPts val="1100"/>
              <a:buFont typeface="Noto Sans Symbols"/>
              <a:buChar char="❑"/>
            </a:pPr>
            <a:r>
              <a:rPr lang="en-US" sz="1500" i="1" kern="1200" dirty="0">
                <a:solidFill>
                  <a:prstClr val="black"/>
                </a:solidFill>
                <a:latin typeface="+mn-lt"/>
              </a:rPr>
              <a:t>Build teacher capacity through observation and feedback cycles</a:t>
            </a:r>
            <a:endParaRPr sz="1500" kern="1200" dirty="0">
              <a:solidFill>
                <a:prstClr val="black"/>
              </a:solidFill>
              <a:latin typeface="+mn-lt"/>
            </a:endParaRPr>
          </a:p>
          <a:p>
            <a:pPr defTabSz="742950">
              <a:lnSpc>
                <a:spcPct val="90000"/>
              </a:lnSpc>
              <a:spcBef>
                <a:spcPts val="163"/>
              </a:spcBef>
              <a:buSzPts val="1100"/>
            </a:pPr>
            <a:endParaRPr sz="1500" kern="1200" dirty="0">
              <a:solidFill>
                <a:prstClr val="black"/>
              </a:solidFill>
              <a:latin typeface="+mn-lt"/>
            </a:endParaRPr>
          </a:p>
          <a:p>
            <a:pPr defTabSz="742950">
              <a:lnSpc>
                <a:spcPct val="90000"/>
              </a:lnSpc>
              <a:spcBef>
                <a:spcPts val="163"/>
              </a:spcBef>
              <a:buSzPts val="1100"/>
            </a:pPr>
            <a:r>
              <a:rPr lang="en-US" sz="1500" b="1" kern="1200" dirty="0">
                <a:solidFill>
                  <a:srgbClr val="5B9BD5"/>
                </a:solidFill>
                <a:latin typeface="+mn-lt"/>
              </a:rPr>
              <a:t>Prioritized Lever 3: Positive School Culture</a:t>
            </a:r>
            <a:endParaRPr sz="1500" kern="1200" dirty="0">
              <a:solidFill>
                <a:prstClr val="black"/>
              </a:solidFill>
              <a:latin typeface="+mn-lt"/>
              <a:ea typeface="+mn-ea"/>
              <a:cs typeface="+mn-cs"/>
            </a:endParaRPr>
          </a:p>
          <a:p>
            <a:pPr marL="232172" indent="-232172" defTabSz="742950">
              <a:lnSpc>
                <a:spcPct val="90000"/>
              </a:lnSpc>
              <a:spcBef>
                <a:spcPts val="163"/>
              </a:spcBef>
              <a:buSzPts val="1100"/>
              <a:buFont typeface="Noto Sans Symbols"/>
              <a:buChar char="❑"/>
            </a:pPr>
            <a:r>
              <a:rPr lang="en-US" sz="1500" i="1" kern="1200" dirty="0">
                <a:solidFill>
                  <a:prstClr val="black"/>
                </a:solidFill>
                <a:latin typeface="+mn-lt"/>
              </a:rPr>
              <a:t>Compelling and aligned vision, mission, goals, values focused on a safe environment and high expectations</a:t>
            </a:r>
            <a:endParaRPr sz="1500" kern="1200" dirty="0">
              <a:solidFill>
                <a:prstClr val="black"/>
              </a:solidFill>
              <a:latin typeface="+mn-lt"/>
            </a:endParaRPr>
          </a:p>
          <a:p>
            <a:pPr marL="232172" indent="-232172" defTabSz="742950">
              <a:lnSpc>
                <a:spcPct val="90000"/>
              </a:lnSpc>
              <a:spcBef>
                <a:spcPts val="163"/>
              </a:spcBef>
              <a:buSzPts val="1100"/>
              <a:buFont typeface="Noto Sans Symbols"/>
              <a:buChar char="❑"/>
            </a:pPr>
            <a:r>
              <a:rPr lang="en-US" sz="1500" i="1" kern="1200" dirty="0">
                <a:solidFill>
                  <a:prstClr val="black"/>
                </a:solidFill>
                <a:latin typeface="+mn-lt"/>
              </a:rPr>
              <a:t>Explicit behavioral expectations and management systems for students and staff</a:t>
            </a:r>
            <a:endParaRPr sz="1500" kern="1200" dirty="0">
              <a:solidFill>
                <a:prstClr val="black"/>
              </a:solidFill>
              <a:latin typeface="+mn-lt"/>
            </a:endParaRPr>
          </a:p>
          <a:p>
            <a:pPr marL="232172" indent="-232172" defTabSz="742950">
              <a:lnSpc>
                <a:spcPct val="90000"/>
              </a:lnSpc>
              <a:spcBef>
                <a:spcPts val="163"/>
              </a:spcBef>
              <a:buSzPts val="1100"/>
              <a:buFont typeface="Noto Sans Symbols"/>
              <a:buChar char="❑"/>
            </a:pPr>
            <a:r>
              <a:rPr lang="en-US" sz="1500" i="1" kern="1200" dirty="0">
                <a:solidFill>
                  <a:prstClr val="black"/>
                </a:solidFill>
                <a:latin typeface="+mn-lt"/>
              </a:rPr>
              <a:t>Proactive and responsive student support services</a:t>
            </a:r>
            <a:endParaRPr sz="1500" kern="1200" dirty="0">
              <a:solidFill>
                <a:prstClr val="black"/>
              </a:solidFill>
              <a:latin typeface="+mn-lt"/>
            </a:endParaRPr>
          </a:p>
          <a:p>
            <a:pPr marL="232172" indent="-232172" defTabSz="742950">
              <a:lnSpc>
                <a:spcPct val="90000"/>
              </a:lnSpc>
              <a:spcBef>
                <a:spcPts val="163"/>
              </a:spcBef>
              <a:buSzPts val="1100"/>
              <a:buFont typeface="Noto Sans Symbols"/>
              <a:buChar char="❑"/>
            </a:pPr>
            <a:r>
              <a:rPr lang="en-US" sz="1500" i="1" kern="1200" dirty="0">
                <a:solidFill>
                  <a:prstClr val="black"/>
                </a:solidFill>
                <a:latin typeface="+mn-lt"/>
              </a:rPr>
              <a:t>Involving families and community</a:t>
            </a:r>
            <a:endParaRPr sz="1500" kern="1200" dirty="0">
              <a:solidFill>
                <a:prstClr val="black"/>
              </a:solidFill>
              <a:latin typeface="+mn-lt"/>
            </a:endParaRPr>
          </a:p>
          <a:p>
            <a:pPr defTabSz="742950">
              <a:lnSpc>
                <a:spcPct val="90000"/>
              </a:lnSpc>
              <a:spcBef>
                <a:spcPts val="163"/>
              </a:spcBef>
              <a:buSzPts val="1100"/>
            </a:pPr>
            <a:endParaRPr sz="1500" kern="1200" dirty="0">
              <a:solidFill>
                <a:prstClr val="black"/>
              </a:solidFill>
              <a:latin typeface="+mn-lt"/>
            </a:endParaRPr>
          </a:p>
          <a:p>
            <a:pPr defTabSz="742950">
              <a:lnSpc>
                <a:spcPct val="90000"/>
              </a:lnSpc>
              <a:spcBef>
                <a:spcPts val="163"/>
              </a:spcBef>
              <a:buSzPts val="1100"/>
            </a:pPr>
            <a:r>
              <a:rPr lang="en-US" sz="1500" b="1" kern="1200" dirty="0">
                <a:solidFill>
                  <a:srgbClr val="5B9BD5"/>
                </a:solidFill>
                <a:latin typeface="+mn-lt"/>
              </a:rPr>
              <a:t>Prioritized Lever 4: High-Quality Curricular Resources</a:t>
            </a:r>
            <a:endParaRPr sz="1500" kern="1200" dirty="0">
              <a:solidFill>
                <a:prstClr val="black"/>
              </a:solidFill>
              <a:latin typeface="+mn-lt"/>
              <a:ea typeface="+mn-ea"/>
              <a:cs typeface="+mn-cs"/>
            </a:endParaRPr>
          </a:p>
          <a:p>
            <a:pPr marL="232172" indent="-232172" defTabSz="742950">
              <a:lnSpc>
                <a:spcPct val="90000"/>
              </a:lnSpc>
              <a:spcBef>
                <a:spcPts val="163"/>
              </a:spcBef>
              <a:buSzPts val="1100"/>
              <a:buFont typeface="Noto Sans Symbols"/>
              <a:buChar char="❑"/>
            </a:pPr>
            <a:r>
              <a:rPr lang="en-US" sz="1500" i="1" kern="1200" dirty="0">
                <a:solidFill>
                  <a:prstClr val="black"/>
                </a:solidFill>
                <a:latin typeface="+mn-lt"/>
              </a:rPr>
              <a:t>Curriculum and interim assessments aligned to TEKS with a year-long scope and sequence</a:t>
            </a:r>
            <a:endParaRPr sz="1500" kern="1200" dirty="0">
              <a:solidFill>
                <a:prstClr val="black"/>
              </a:solidFill>
              <a:latin typeface="+mn-lt"/>
            </a:endParaRPr>
          </a:p>
          <a:p>
            <a:pPr defTabSz="742950">
              <a:lnSpc>
                <a:spcPct val="90000"/>
              </a:lnSpc>
              <a:spcBef>
                <a:spcPts val="163"/>
              </a:spcBef>
              <a:buSzPts val="1100"/>
            </a:pPr>
            <a:endParaRPr sz="1500" kern="1200" dirty="0">
              <a:solidFill>
                <a:prstClr val="black"/>
              </a:solidFill>
              <a:latin typeface="+mn-lt"/>
            </a:endParaRPr>
          </a:p>
          <a:p>
            <a:pPr defTabSz="742950">
              <a:lnSpc>
                <a:spcPct val="90000"/>
              </a:lnSpc>
              <a:spcBef>
                <a:spcPts val="163"/>
              </a:spcBef>
              <a:buSzPts val="1100"/>
            </a:pPr>
            <a:r>
              <a:rPr lang="en-US" sz="1500" b="1" kern="1200" dirty="0">
                <a:solidFill>
                  <a:srgbClr val="5B9BD5"/>
                </a:solidFill>
                <a:latin typeface="+mn-lt"/>
              </a:rPr>
              <a:t>Prioritized Lever 5: Effective Instruction</a:t>
            </a:r>
            <a:endParaRPr sz="1500" kern="1200" dirty="0">
              <a:solidFill>
                <a:prstClr val="black"/>
              </a:solidFill>
              <a:latin typeface="+mn-lt"/>
              <a:ea typeface="+mn-ea"/>
              <a:cs typeface="+mn-cs"/>
            </a:endParaRPr>
          </a:p>
          <a:p>
            <a:pPr marL="232172" indent="-232172" defTabSz="742950">
              <a:lnSpc>
                <a:spcPct val="90000"/>
              </a:lnSpc>
              <a:spcBef>
                <a:spcPts val="163"/>
              </a:spcBef>
              <a:buSzPts val="1100"/>
              <a:buFont typeface="Noto Sans Symbols"/>
              <a:buChar char="❑"/>
            </a:pPr>
            <a:r>
              <a:rPr lang="en-US" sz="1500" i="1" kern="1200" dirty="0">
                <a:solidFill>
                  <a:prstClr val="black"/>
                </a:solidFill>
                <a:latin typeface="+mn-lt"/>
              </a:rPr>
              <a:t>Objective-driven daily lesson plans with formative assessments</a:t>
            </a:r>
            <a:endParaRPr sz="1500" kern="1200" dirty="0">
              <a:solidFill>
                <a:prstClr val="black"/>
              </a:solidFill>
              <a:latin typeface="+mn-lt"/>
            </a:endParaRPr>
          </a:p>
          <a:p>
            <a:pPr marL="232172" indent="-232172" defTabSz="742950">
              <a:lnSpc>
                <a:spcPct val="90000"/>
              </a:lnSpc>
              <a:spcBef>
                <a:spcPts val="163"/>
              </a:spcBef>
              <a:buSzPts val="1100"/>
              <a:buFont typeface="Noto Sans Symbols"/>
              <a:buChar char="❑"/>
            </a:pPr>
            <a:r>
              <a:rPr lang="en-US" sz="1500" i="1" kern="1200" dirty="0">
                <a:solidFill>
                  <a:prstClr val="black"/>
                </a:solidFill>
                <a:latin typeface="+mn-lt"/>
              </a:rPr>
              <a:t>Effective classroom routines and instructional strategies</a:t>
            </a:r>
            <a:endParaRPr sz="1500" kern="1200" dirty="0">
              <a:solidFill>
                <a:prstClr val="black"/>
              </a:solidFill>
              <a:latin typeface="+mn-lt"/>
            </a:endParaRPr>
          </a:p>
          <a:p>
            <a:pPr marL="232172" indent="-232172" defTabSz="742950">
              <a:lnSpc>
                <a:spcPct val="90000"/>
              </a:lnSpc>
              <a:spcBef>
                <a:spcPts val="163"/>
              </a:spcBef>
              <a:buSzPts val="1100"/>
              <a:buFont typeface="Noto Sans Symbols"/>
              <a:buChar char="❑"/>
            </a:pPr>
            <a:r>
              <a:rPr lang="en-US" sz="1500" i="1" kern="1200" dirty="0">
                <a:solidFill>
                  <a:prstClr val="black"/>
                </a:solidFill>
                <a:latin typeface="+mn-lt"/>
              </a:rPr>
              <a:t>Data-driven instruction</a:t>
            </a:r>
            <a:endParaRPr sz="1500" kern="1200" dirty="0">
              <a:solidFill>
                <a:prstClr val="black"/>
              </a:solidFill>
              <a:latin typeface="+mn-lt"/>
            </a:endParaRPr>
          </a:p>
          <a:p>
            <a:pPr marL="232172" indent="-232172" defTabSz="742950">
              <a:lnSpc>
                <a:spcPct val="90000"/>
              </a:lnSpc>
              <a:spcBef>
                <a:spcPts val="163"/>
              </a:spcBef>
              <a:buSzPts val="1100"/>
              <a:buFont typeface="Noto Sans Symbols"/>
              <a:buChar char="❑"/>
            </a:pPr>
            <a:r>
              <a:rPr lang="en-US" sz="1500" i="1" kern="1200" dirty="0">
                <a:solidFill>
                  <a:prstClr val="black"/>
                </a:solidFill>
                <a:latin typeface="+mn-lt"/>
              </a:rPr>
              <a:t>RTI for students with learning gaps</a:t>
            </a:r>
            <a:endParaRPr sz="1500" kern="1200" dirty="0">
              <a:solidFill>
                <a:prstClr val="black"/>
              </a:solidFill>
              <a:latin typeface="+mn-lt"/>
            </a:endParaRPr>
          </a:p>
          <a:p>
            <a:pPr defTabSz="742950">
              <a:lnSpc>
                <a:spcPct val="90000"/>
              </a:lnSpc>
              <a:spcBef>
                <a:spcPts val="163"/>
              </a:spcBef>
              <a:buSzPts val="900"/>
            </a:pPr>
            <a:endParaRPr kern="1200" dirty="0">
              <a:solidFill>
                <a:prstClr val="black"/>
              </a:solidFill>
              <a:latin typeface="+mn-lt"/>
            </a:endParaRPr>
          </a:p>
          <a:p>
            <a:pPr defTabSz="742950">
              <a:lnSpc>
                <a:spcPct val="90000"/>
              </a:lnSpc>
              <a:spcBef>
                <a:spcPts val="163"/>
              </a:spcBef>
              <a:buSzPts val="900"/>
            </a:pPr>
            <a:endParaRPr kern="1200" dirty="0">
              <a:solidFill>
                <a:prstClr val="black"/>
              </a:solidFill>
              <a:latin typeface="+mn-lt"/>
            </a:endParaRPr>
          </a:p>
        </p:txBody>
      </p:sp>
      <p:sp>
        <p:nvSpPr>
          <p:cNvPr id="4" name="Title 3"/>
          <p:cNvSpPr>
            <a:spLocks noGrp="1"/>
          </p:cNvSpPr>
          <p:nvPr>
            <p:ph type="title"/>
          </p:nvPr>
        </p:nvSpPr>
        <p:spPr/>
        <p:txBody>
          <a:bodyPr>
            <a:normAutofit/>
          </a:bodyPr>
          <a:lstStyle/>
          <a:p>
            <a:r>
              <a:rPr lang="en-US" sz="3200" dirty="0">
                <a:solidFill>
                  <a:schemeClr val="tx1"/>
                </a:solidFill>
              </a:rPr>
              <a:t>13 Essential Actions</a:t>
            </a:r>
          </a:p>
        </p:txBody>
      </p:sp>
    </p:spTree>
    <p:extLst>
      <p:ext uri="{BB962C8B-B14F-4D97-AF65-F5344CB8AC3E}">
        <p14:creationId xmlns:p14="http://schemas.microsoft.com/office/powerpoint/2010/main" val="256330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817C-4C35-4FC1-AA87-58B3208D604A}"/>
              </a:ext>
            </a:extLst>
          </p:cNvPr>
          <p:cNvSpPr>
            <a:spLocks noGrp="1"/>
          </p:cNvSpPr>
          <p:nvPr>
            <p:ph type="title"/>
          </p:nvPr>
        </p:nvSpPr>
        <p:spPr>
          <a:xfrm>
            <a:off x="1371600" y="124045"/>
            <a:ext cx="8992800" cy="831040"/>
          </a:xfrm>
        </p:spPr>
        <p:txBody>
          <a:bodyPr>
            <a:normAutofit/>
          </a:bodyPr>
          <a:lstStyle/>
          <a:p>
            <a:r>
              <a:rPr lang="en-US" sz="3200" dirty="0"/>
              <a:t>Describes the Aspiration </a:t>
            </a:r>
          </a:p>
        </p:txBody>
      </p:sp>
      <p:pic>
        <p:nvPicPr>
          <p:cNvPr id="5" name="Picture 4">
            <a:extLst>
              <a:ext uri="{FF2B5EF4-FFF2-40B4-BE49-F238E27FC236}">
                <a16:creationId xmlns:a16="http://schemas.microsoft.com/office/drawing/2014/main" id="{5844DA1A-B284-475D-B86B-B33AA0BAACE7}"/>
              </a:ext>
            </a:extLst>
          </p:cNvPr>
          <p:cNvPicPr>
            <a:picLocks noChangeAspect="1"/>
          </p:cNvPicPr>
          <p:nvPr/>
        </p:nvPicPr>
        <p:blipFill>
          <a:blip r:embed="rId3"/>
          <a:stretch>
            <a:fillRect/>
          </a:stretch>
        </p:blipFill>
        <p:spPr>
          <a:xfrm>
            <a:off x="1371601" y="1230086"/>
            <a:ext cx="2083118" cy="1946839"/>
          </a:xfrm>
          <a:prstGeom prst="rect">
            <a:avLst/>
          </a:prstGeom>
        </p:spPr>
      </p:pic>
      <p:pic>
        <p:nvPicPr>
          <p:cNvPr id="8" name="Picture 7">
            <a:extLst>
              <a:ext uri="{FF2B5EF4-FFF2-40B4-BE49-F238E27FC236}">
                <a16:creationId xmlns:a16="http://schemas.microsoft.com/office/drawing/2014/main" id="{A2006352-2D22-4504-82BB-455F39B1AB06}"/>
              </a:ext>
            </a:extLst>
          </p:cNvPr>
          <p:cNvPicPr>
            <a:picLocks noChangeAspect="1"/>
          </p:cNvPicPr>
          <p:nvPr/>
        </p:nvPicPr>
        <p:blipFill>
          <a:blip r:embed="rId4"/>
          <a:stretch>
            <a:fillRect/>
          </a:stretch>
        </p:blipFill>
        <p:spPr>
          <a:xfrm>
            <a:off x="1748488" y="3176924"/>
            <a:ext cx="3778552" cy="3338537"/>
          </a:xfrm>
          <a:prstGeom prst="rect">
            <a:avLst/>
          </a:prstGeom>
        </p:spPr>
      </p:pic>
      <p:sp>
        <p:nvSpPr>
          <p:cNvPr id="9" name="TextBox 8">
            <a:extLst>
              <a:ext uri="{FF2B5EF4-FFF2-40B4-BE49-F238E27FC236}">
                <a16:creationId xmlns:a16="http://schemas.microsoft.com/office/drawing/2014/main" id="{5CBB12C4-4DFE-47C0-9A99-4298DCB492EA}"/>
              </a:ext>
            </a:extLst>
          </p:cNvPr>
          <p:cNvSpPr txBox="1"/>
          <p:nvPr/>
        </p:nvSpPr>
        <p:spPr>
          <a:xfrm>
            <a:off x="4560888" y="2128839"/>
            <a:ext cx="4806632" cy="954107"/>
          </a:xfrm>
          <a:prstGeom prst="rect">
            <a:avLst/>
          </a:prstGeom>
          <a:noFill/>
        </p:spPr>
        <p:txBody>
          <a:bodyPr wrap="square" rtlCol="0">
            <a:spAutoFit/>
          </a:bodyPr>
          <a:lstStyle/>
          <a:p>
            <a:pPr defTabSz="742950">
              <a:buClrTx/>
            </a:pPr>
            <a:r>
              <a:rPr lang="en-US" sz="2800" kern="1200" dirty="0">
                <a:solidFill>
                  <a:prstClr val="black"/>
                </a:solidFill>
                <a:latin typeface="Calibri" panose="020F0502020204030204"/>
                <a:ea typeface="+mn-ea"/>
                <a:cs typeface="+mn-cs"/>
              </a:rPr>
              <a:t>The ESF describes where effective schools strive to be</a:t>
            </a:r>
          </a:p>
        </p:txBody>
      </p:sp>
    </p:spTree>
    <p:extLst>
      <p:ext uri="{BB962C8B-B14F-4D97-AF65-F5344CB8AC3E}">
        <p14:creationId xmlns:p14="http://schemas.microsoft.com/office/powerpoint/2010/main" val="4083257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andard Theme">
  <a:themeElements>
    <a:clrScheme name="TEA">
      <a:dk1>
        <a:srgbClr val="000000"/>
      </a:dk1>
      <a:lt1>
        <a:srgbClr val="FFFFFF"/>
      </a:lt1>
      <a:dk2>
        <a:srgbClr val="1482C5"/>
      </a:dk2>
      <a:lt2>
        <a:srgbClr val="808080"/>
      </a:lt2>
      <a:accent1>
        <a:srgbClr val="1482C5"/>
      </a:accent1>
      <a:accent2>
        <a:srgbClr val="32A4EA"/>
      </a:accent2>
      <a:accent3>
        <a:srgbClr val="82C7F2"/>
      </a:accent3>
      <a:accent4>
        <a:srgbClr val="D2EBFA"/>
      </a:accent4>
      <a:accent5>
        <a:srgbClr val="B2B2B2"/>
      </a:accent5>
      <a:accent6>
        <a:srgbClr val="E2E2E2"/>
      </a:accent6>
      <a:hlink>
        <a:srgbClr val="DC8700"/>
      </a:hlink>
      <a:folHlink>
        <a:srgbClr val="F9DFB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tandard Theme">
  <a:themeElements>
    <a:clrScheme name="TEA">
      <a:dk1>
        <a:srgbClr val="000000"/>
      </a:dk1>
      <a:lt1>
        <a:srgbClr val="FFFFFF"/>
      </a:lt1>
      <a:dk2>
        <a:srgbClr val="1482C5"/>
      </a:dk2>
      <a:lt2>
        <a:srgbClr val="808080"/>
      </a:lt2>
      <a:accent1>
        <a:srgbClr val="1482C5"/>
      </a:accent1>
      <a:accent2>
        <a:srgbClr val="32A4EA"/>
      </a:accent2>
      <a:accent3>
        <a:srgbClr val="82C7F2"/>
      </a:accent3>
      <a:accent4>
        <a:srgbClr val="D2EBFA"/>
      </a:accent4>
      <a:accent5>
        <a:srgbClr val="B2B2B2"/>
      </a:accent5>
      <a:accent6>
        <a:srgbClr val="E2E2E2"/>
      </a:accent6>
      <a:hlink>
        <a:srgbClr val="DC8700"/>
      </a:hlink>
      <a:folHlink>
        <a:srgbClr val="F9DFB5"/>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E2E2"/>
        </a:solidFill>
        <a:ln w="9525">
          <a:solidFill>
            <a:srgbClr val="E2E2E2"/>
          </a:solidFill>
        </a:ln>
        <a:effectLst/>
      </a:spPr>
      <a:bodyPr tIns="90000" bIns="90000" rtlCol="0" anchor="ctr" anchorCtr="0"/>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defPPr>
      </a:lstStyle>
    </a:txDef>
  </a:objectDefaults>
  <a:extraClrScheme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nuary ESC ED Meeting" id="{017E1A47-F23E-4B90-A482-6B00659ABEF3}" vid="{A41CCCA1-4FDD-441A-B51D-B1EEC5A128DE}"/>
    </a:ext>
  </a:extLst>
</a:theme>
</file>

<file path=ppt/theme/theme4.xml><?xml version="1.0" encoding="utf-8"?>
<a:theme xmlns:a="http://schemas.openxmlformats.org/drawingml/2006/main" name="2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6F50C2D3-81D1-4DF2-BE1D-E99C1C120ADC}" vid="{6A6580BF-2D03-4EEE-8514-6687793A8B81}"/>
    </a:ext>
  </a:extLst>
</a:theme>
</file>

<file path=ppt/theme/theme5.xml><?xml version="1.0" encoding="utf-8"?>
<a:theme xmlns:a="http://schemas.openxmlformats.org/drawingml/2006/main" name="3_TEA Main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6F50C2D3-81D1-4DF2-BE1D-E99C1C120ADC}" vid="{6A6580BF-2D03-4EEE-8514-6687793A8B81}"/>
    </a:ext>
  </a:extLst>
</a:theme>
</file>

<file path=ppt/theme/theme7.xml><?xml version="1.0" encoding="utf-8"?>
<a:theme xmlns:a="http://schemas.openxmlformats.org/drawingml/2006/main" name="5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6F50C2D3-81D1-4DF2-BE1D-E99C1C120ADC}" vid="{6A6580BF-2D03-4EEE-8514-6687793A8B81}"/>
    </a:ext>
  </a:ext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7730</TotalTime>
  <Words>1393</Words>
  <Application>Microsoft Office PowerPoint</Application>
  <PresentationFormat>A4 Paper (210x297 mm)</PresentationFormat>
  <Paragraphs>184</Paragraphs>
  <Slides>14</Slides>
  <Notes>14</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14</vt:i4>
      </vt:variant>
    </vt:vector>
  </HeadingPairs>
  <TitlesOfParts>
    <vt:vector size="31" baseType="lpstr">
      <vt:lpstr>Calibri Light</vt:lpstr>
      <vt:lpstr>Arial</vt:lpstr>
      <vt:lpstr>Arial Black</vt:lpstr>
      <vt:lpstr>Calibri</vt:lpstr>
      <vt:lpstr>Open Sans</vt:lpstr>
      <vt:lpstr>Open Sans Light</vt:lpstr>
      <vt:lpstr>Noto Sans Symbols</vt:lpstr>
      <vt:lpstr>Open Sans (Headings)</vt:lpstr>
      <vt:lpstr>Wingdings</vt:lpstr>
      <vt:lpstr>Standard Theme</vt:lpstr>
      <vt:lpstr>3_Standard Theme</vt:lpstr>
      <vt:lpstr>TEA Main Slide</vt:lpstr>
      <vt:lpstr>2_TEA Main Slide</vt:lpstr>
      <vt:lpstr>3_TEA Main Slide</vt:lpstr>
      <vt:lpstr>4_TEA Main Slide</vt:lpstr>
      <vt:lpstr>5_TEA Main Slide</vt:lpstr>
      <vt:lpstr>think-cell Slide</vt:lpstr>
      <vt:lpstr>Effective Schools Framework (ESF) Introduction</vt:lpstr>
      <vt:lpstr>Do you engage in continuous improvement efforts in these areas each year?</vt:lpstr>
      <vt:lpstr>Common Best Practices</vt:lpstr>
      <vt:lpstr>A Collaborative Partnership</vt:lpstr>
      <vt:lpstr>Strategic and Sustainable Improvement</vt:lpstr>
      <vt:lpstr>The Effective Schools Framework aims to address gaps in the previous state framework</vt:lpstr>
      <vt:lpstr>A Common Vision of School Best Practices </vt:lpstr>
      <vt:lpstr>13 Essential Actions</vt:lpstr>
      <vt:lpstr>Describes the Aspiration </vt:lpstr>
      <vt:lpstr>What is the process?</vt:lpstr>
      <vt:lpstr>How does the ESF improve the continuous improvement process?</vt:lpstr>
      <vt:lpstr>Next Steps For TEA and ESCs</vt:lpstr>
      <vt:lpstr>ESC ESF-Aligned Supports </vt:lpstr>
      <vt:lpstr>Interested in learning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Schools Framework (ESF) Deep Dive - SP4 Meeting-</dc:title>
  <dc:creator>Siedlecki, Joe</dc:creator>
  <cp:lastModifiedBy>Ridgeway, Lizette</cp:lastModifiedBy>
  <cp:revision>91</cp:revision>
  <dcterms:modified xsi:type="dcterms:W3CDTF">2019-02-25T13:38:59Z</dcterms:modified>
</cp:coreProperties>
</file>